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39"/>
  </p:notesMasterIdLst>
  <p:handoutMasterIdLst>
    <p:handoutMasterId r:id="rId40"/>
  </p:handoutMasterIdLst>
  <p:sldIdLst>
    <p:sldId id="314" r:id="rId5"/>
    <p:sldId id="325" r:id="rId6"/>
    <p:sldId id="326" r:id="rId7"/>
    <p:sldId id="373" r:id="rId8"/>
    <p:sldId id="374" r:id="rId9"/>
    <p:sldId id="375" r:id="rId10"/>
    <p:sldId id="328" r:id="rId11"/>
    <p:sldId id="317" r:id="rId12"/>
    <p:sldId id="351" r:id="rId13"/>
    <p:sldId id="352" r:id="rId14"/>
    <p:sldId id="376" r:id="rId15"/>
    <p:sldId id="377" r:id="rId16"/>
    <p:sldId id="354" r:id="rId17"/>
    <p:sldId id="355" r:id="rId18"/>
    <p:sldId id="367" r:id="rId19"/>
    <p:sldId id="368" r:id="rId20"/>
    <p:sldId id="334" r:id="rId21"/>
    <p:sldId id="335" r:id="rId22"/>
    <p:sldId id="350" r:id="rId23"/>
    <p:sldId id="356" r:id="rId24"/>
    <p:sldId id="357" r:id="rId25"/>
    <p:sldId id="369" r:id="rId26"/>
    <p:sldId id="358" r:id="rId27"/>
    <p:sldId id="360" r:id="rId28"/>
    <p:sldId id="359" r:id="rId29"/>
    <p:sldId id="362" r:id="rId30"/>
    <p:sldId id="361" r:id="rId31"/>
    <p:sldId id="336" r:id="rId32"/>
    <p:sldId id="370" r:id="rId33"/>
    <p:sldId id="337" r:id="rId34"/>
    <p:sldId id="363" r:id="rId35"/>
    <p:sldId id="372" r:id="rId36"/>
    <p:sldId id="371" r:id="rId37"/>
    <p:sldId id="32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3" autoAdjust="0"/>
    <p:restoredTop sz="94640" autoAdjust="0"/>
  </p:normalViewPr>
  <p:slideViewPr>
    <p:cSldViewPr snapToGrid="0" snapToObjects="1">
      <p:cViewPr varScale="1">
        <p:scale>
          <a:sx n="116" d="100"/>
          <a:sy n="116" d="100"/>
        </p:scale>
        <p:origin x="1272" y="192"/>
      </p:cViewPr>
      <p:guideLst>
        <p:guide orient="horz" pos="4247"/>
        <p:guide pos="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5960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s://academicaffairs.iupui.edu/AAContent/Html/Media/AAContent/02-PromotionTenure/PromotionAndTenure/Resources/PTGuidelinesSAMPLECV-tabbed.doc" TargetMode="External"/><Relationship Id="rId7" Type="http://schemas.openxmlformats.org/officeDocument/2006/relationships/image" Target="../media/image19.svg"/><Relationship Id="rId2" Type="http://schemas.openxmlformats.org/officeDocument/2006/relationships/hyperlink" Target="https://academicaffairs.iupui.edu/AAContent/Html/Media/AAContent/02-PromotionTenure/PromotionAndTenure/Resources/PTGuidelinesSAMPLECV-tabled.doc" TargetMode="External"/><Relationship Id="rId1" Type="http://schemas.openxmlformats.org/officeDocument/2006/relationships/hyperlink" Target="https://academicaffairs.iupui.edu/AcademicAffairsCVFormatter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8.svg"/><Relationship Id="rId4" Type="http://schemas.openxmlformats.org/officeDocument/2006/relationships/image" Target="../media/image12.png"/><Relationship Id="rId9" Type="http://schemas.openxmlformats.org/officeDocument/2006/relationships/image" Target="../media/image21.sv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icaffairs.iupui.edu/AAContent/Html/Media/AAContent/02-PromotionTenure/PromotionAndTenure/Resources/PTGuidelinesSAMPLECV-tabled.doc" TargetMode="External"/><Relationship Id="rId3" Type="http://schemas.openxmlformats.org/officeDocument/2006/relationships/image" Target="../media/image16.png"/><Relationship Id="rId7" Type="http://schemas.openxmlformats.org/officeDocument/2006/relationships/image" Target="../media/image21.svg"/><Relationship Id="rId2" Type="http://schemas.openxmlformats.org/officeDocument/2006/relationships/image" Target="../media/image18.svg"/><Relationship Id="rId1" Type="http://schemas.openxmlformats.org/officeDocument/2006/relationships/image" Target="../media/image12.png"/><Relationship Id="rId6" Type="http://schemas.openxmlformats.org/officeDocument/2006/relationships/image" Target="../media/image20.png"/><Relationship Id="rId5" Type="http://schemas.openxmlformats.org/officeDocument/2006/relationships/hyperlink" Target="https://academicaffairs.iupui.edu/AcademicAffairsCVFormatter" TargetMode="External"/><Relationship Id="rId4" Type="http://schemas.openxmlformats.org/officeDocument/2006/relationships/image" Target="../media/image19.svg"/><Relationship Id="rId9" Type="http://schemas.openxmlformats.org/officeDocument/2006/relationships/hyperlink" Target="https://academicaffairs.iupui.edu/AAContent/Html/Media/AAContent/02-PromotionTenure/PromotionAndTenure/Resources/PTGuidelinesSAMPLECV-tabbed.doc" TargetMode="External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C3B7D-B523-440F-8592-892B55DC8AD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533D084-F28E-4FE1-AD1C-827174D42322}">
      <dgm:prSet/>
      <dgm:spPr/>
      <dgm:t>
        <a:bodyPr/>
        <a:lstStyle/>
        <a:p>
          <a:r>
            <a:rPr lang="en-US"/>
            <a:t>Figure out what you are doing</a:t>
          </a:r>
        </a:p>
      </dgm:t>
    </dgm:pt>
    <dgm:pt modelId="{04B2712E-C202-4422-A19A-3CE217699906}" type="parTrans" cxnId="{584FD351-1F40-4AC1-A562-CE2E946A651B}">
      <dgm:prSet/>
      <dgm:spPr/>
      <dgm:t>
        <a:bodyPr/>
        <a:lstStyle/>
        <a:p>
          <a:endParaRPr lang="en-US"/>
        </a:p>
      </dgm:t>
    </dgm:pt>
    <dgm:pt modelId="{020B1D5D-20B9-4FCC-BD65-0E9696E01A26}" type="sibTrans" cxnId="{584FD351-1F40-4AC1-A562-CE2E946A651B}">
      <dgm:prSet/>
      <dgm:spPr/>
      <dgm:t>
        <a:bodyPr/>
        <a:lstStyle/>
        <a:p>
          <a:endParaRPr lang="en-US"/>
        </a:p>
      </dgm:t>
    </dgm:pt>
    <dgm:pt modelId="{41E962FE-02A3-4052-8C29-22CAA3003CE0}">
      <dgm:prSet/>
      <dgm:spPr/>
      <dgm:t>
        <a:bodyPr/>
        <a:lstStyle/>
        <a:p>
          <a:r>
            <a:rPr lang="en-US"/>
            <a:t>Choose where you are going</a:t>
          </a:r>
        </a:p>
      </dgm:t>
    </dgm:pt>
    <dgm:pt modelId="{A221E09B-46D9-45DE-B7F5-6EA456C496E4}" type="parTrans" cxnId="{26ADC346-3A0F-4B1E-B3FC-9A79F384F9E1}">
      <dgm:prSet/>
      <dgm:spPr/>
      <dgm:t>
        <a:bodyPr/>
        <a:lstStyle/>
        <a:p>
          <a:endParaRPr lang="en-US"/>
        </a:p>
      </dgm:t>
    </dgm:pt>
    <dgm:pt modelId="{2DCD0927-4A0E-4303-A7E4-7D1F40CE500D}" type="sibTrans" cxnId="{26ADC346-3A0F-4B1E-B3FC-9A79F384F9E1}">
      <dgm:prSet/>
      <dgm:spPr/>
      <dgm:t>
        <a:bodyPr/>
        <a:lstStyle/>
        <a:p>
          <a:endParaRPr lang="en-US"/>
        </a:p>
      </dgm:t>
    </dgm:pt>
    <dgm:pt modelId="{2B10ECBC-397A-4074-A254-6DB2AAB6D2C5}">
      <dgm:prSet/>
      <dgm:spPr/>
      <dgm:t>
        <a:bodyPr/>
        <a:lstStyle/>
        <a:p>
          <a:r>
            <a:rPr lang="en-US"/>
            <a:t>Make sure all of your responsibilities are covered</a:t>
          </a:r>
        </a:p>
      </dgm:t>
    </dgm:pt>
    <dgm:pt modelId="{99983B77-EE4E-43F0-A289-6FC015131497}" type="parTrans" cxnId="{1CC3F6FB-4E0B-4253-9662-64E2FE99BE6E}">
      <dgm:prSet/>
      <dgm:spPr/>
      <dgm:t>
        <a:bodyPr/>
        <a:lstStyle/>
        <a:p>
          <a:endParaRPr lang="en-US"/>
        </a:p>
      </dgm:t>
    </dgm:pt>
    <dgm:pt modelId="{29AF03B1-9DA8-48CF-9A7C-F2C817485DFF}" type="sibTrans" cxnId="{1CC3F6FB-4E0B-4253-9662-64E2FE99BE6E}">
      <dgm:prSet/>
      <dgm:spPr/>
      <dgm:t>
        <a:bodyPr/>
        <a:lstStyle/>
        <a:p>
          <a:endParaRPr lang="en-US"/>
        </a:p>
      </dgm:t>
    </dgm:pt>
    <dgm:pt modelId="{90956245-44B8-46E1-913D-9863C3F12B52}">
      <dgm:prSet/>
      <dgm:spPr/>
      <dgm:t>
        <a:bodyPr/>
        <a:lstStyle/>
        <a:p>
          <a:r>
            <a:rPr lang="en-US"/>
            <a:t>A check-in about your documentation</a:t>
          </a:r>
        </a:p>
      </dgm:t>
    </dgm:pt>
    <dgm:pt modelId="{FDEF2EE6-F037-41C9-A6E2-91FC5117D3E2}" type="parTrans" cxnId="{4C73B082-EDC9-41A4-9A19-A7B7D72A6842}">
      <dgm:prSet/>
      <dgm:spPr/>
      <dgm:t>
        <a:bodyPr/>
        <a:lstStyle/>
        <a:p>
          <a:endParaRPr lang="en-US"/>
        </a:p>
      </dgm:t>
    </dgm:pt>
    <dgm:pt modelId="{7EC71221-0B64-4004-8211-FD730FF8E7E1}" type="sibTrans" cxnId="{4C73B082-EDC9-41A4-9A19-A7B7D72A6842}">
      <dgm:prSet/>
      <dgm:spPr/>
      <dgm:t>
        <a:bodyPr/>
        <a:lstStyle/>
        <a:p>
          <a:endParaRPr lang="en-US"/>
        </a:p>
      </dgm:t>
    </dgm:pt>
    <dgm:pt modelId="{FF11A57A-AFDC-4F5A-A5FD-5EB635C85256}" type="pres">
      <dgm:prSet presAssocID="{27AC3B7D-B523-440F-8592-892B55DC8ADF}" presName="root" presStyleCnt="0">
        <dgm:presLayoutVars>
          <dgm:dir/>
          <dgm:resizeHandles val="exact"/>
        </dgm:presLayoutVars>
      </dgm:prSet>
      <dgm:spPr/>
    </dgm:pt>
    <dgm:pt modelId="{8A2DEC82-5AB2-40F0-9FBF-B9CEFC8A37F9}" type="pres">
      <dgm:prSet presAssocID="{F533D084-F28E-4FE1-AD1C-827174D42322}" presName="compNode" presStyleCnt="0"/>
      <dgm:spPr/>
    </dgm:pt>
    <dgm:pt modelId="{660D42AE-1100-4823-898F-1C9C69F2912C}" type="pres">
      <dgm:prSet presAssocID="{F533D084-F28E-4FE1-AD1C-827174D42322}" presName="bgRect" presStyleLbl="bgShp" presStyleIdx="0" presStyleCnt="4"/>
      <dgm:spPr/>
    </dgm:pt>
    <dgm:pt modelId="{2A72BD72-EAB6-4432-8CF1-FC2888DD1B9B}" type="pres">
      <dgm:prSet presAssocID="{F533D084-F28E-4FE1-AD1C-827174D4232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8D60F43-88D3-4A18-90A4-AD9A0BA0A952}" type="pres">
      <dgm:prSet presAssocID="{F533D084-F28E-4FE1-AD1C-827174D42322}" presName="spaceRect" presStyleCnt="0"/>
      <dgm:spPr/>
    </dgm:pt>
    <dgm:pt modelId="{3315B916-8350-463C-9FF2-6C4DE73FF47E}" type="pres">
      <dgm:prSet presAssocID="{F533D084-F28E-4FE1-AD1C-827174D42322}" presName="parTx" presStyleLbl="revTx" presStyleIdx="0" presStyleCnt="4">
        <dgm:presLayoutVars>
          <dgm:chMax val="0"/>
          <dgm:chPref val="0"/>
        </dgm:presLayoutVars>
      </dgm:prSet>
      <dgm:spPr/>
    </dgm:pt>
    <dgm:pt modelId="{6CD4A8CE-EBB4-41ED-BB70-1FF44D0566DD}" type="pres">
      <dgm:prSet presAssocID="{020B1D5D-20B9-4FCC-BD65-0E9696E01A26}" presName="sibTrans" presStyleCnt="0"/>
      <dgm:spPr/>
    </dgm:pt>
    <dgm:pt modelId="{F9166B62-6134-4707-84C5-D58720CB8F32}" type="pres">
      <dgm:prSet presAssocID="{41E962FE-02A3-4052-8C29-22CAA3003CE0}" presName="compNode" presStyleCnt="0"/>
      <dgm:spPr/>
    </dgm:pt>
    <dgm:pt modelId="{0181B7DD-1386-494C-88C4-6D983E659E9C}" type="pres">
      <dgm:prSet presAssocID="{41E962FE-02A3-4052-8C29-22CAA3003CE0}" presName="bgRect" presStyleLbl="bgShp" presStyleIdx="1" presStyleCnt="4"/>
      <dgm:spPr/>
    </dgm:pt>
    <dgm:pt modelId="{2A924289-E382-40FF-91B0-74310A65DB5A}" type="pres">
      <dgm:prSet presAssocID="{41E962FE-02A3-4052-8C29-22CAA3003CE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75655076-349E-457E-B2EA-B153551378E9}" type="pres">
      <dgm:prSet presAssocID="{41E962FE-02A3-4052-8C29-22CAA3003CE0}" presName="spaceRect" presStyleCnt="0"/>
      <dgm:spPr/>
    </dgm:pt>
    <dgm:pt modelId="{4B4DA60F-3215-4E6C-94FD-FAABB2695C57}" type="pres">
      <dgm:prSet presAssocID="{41E962FE-02A3-4052-8C29-22CAA3003CE0}" presName="parTx" presStyleLbl="revTx" presStyleIdx="1" presStyleCnt="4">
        <dgm:presLayoutVars>
          <dgm:chMax val="0"/>
          <dgm:chPref val="0"/>
        </dgm:presLayoutVars>
      </dgm:prSet>
      <dgm:spPr/>
    </dgm:pt>
    <dgm:pt modelId="{FCC4DBD2-C5F3-4FD4-958D-39306947DD74}" type="pres">
      <dgm:prSet presAssocID="{2DCD0927-4A0E-4303-A7E4-7D1F40CE500D}" presName="sibTrans" presStyleCnt="0"/>
      <dgm:spPr/>
    </dgm:pt>
    <dgm:pt modelId="{F76A60A8-EC1A-4532-9137-AD52D860AFE0}" type="pres">
      <dgm:prSet presAssocID="{2B10ECBC-397A-4074-A254-6DB2AAB6D2C5}" presName="compNode" presStyleCnt="0"/>
      <dgm:spPr/>
    </dgm:pt>
    <dgm:pt modelId="{74CF9B82-8F02-4060-8651-3DE9C14B8DDC}" type="pres">
      <dgm:prSet presAssocID="{2B10ECBC-397A-4074-A254-6DB2AAB6D2C5}" presName="bgRect" presStyleLbl="bgShp" presStyleIdx="2" presStyleCnt="4"/>
      <dgm:spPr/>
    </dgm:pt>
    <dgm:pt modelId="{C5E6D2A1-BE05-411B-BF23-E2CE57BB998B}" type="pres">
      <dgm:prSet presAssocID="{2B10ECBC-397A-4074-A254-6DB2AAB6D2C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26C9F23-2BDB-440C-8F99-1D6C9E8DB498}" type="pres">
      <dgm:prSet presAssocID="{2B10ECBC-397A-4074-A254-6DB2AAB6D2C5}" presName="spaceRect" presStyleCnt="0"/>
      <dgm:spPr/>
    </dgm:pt>
    <dgm:pt modelId="{89132A50-BB70-4CC7-80F7-2D7BD49D7FEA}" type="pres">
      <dgm:prSet presAssocID="{2B10ECBC-397A-4074-A254-6DB2AAB6D2C5}" presName="parTx" presStyleLbl="revTx" presStyleIdx="2" presStyleCnt="4">
        <dgm:presLayoutVars>
          <dgm:chMax val="0"/>
          <dgm:chPref val="0"/>
        </dgm:presLayoutVars>
      </dgm:prSet>
      <dgm:spPr/>
    </dgm:pt>
    <dgm:pt modelId="{FCBC3058-A763-4C5A-BC53-8FDABEC213E2}" type="pres">
      <dgm:prSet presAssocID="{29AF03B1-9DA8-48CF-9A7C-F2C817485DFF}" presName="sibTrans" presStyleCnt="0"/>
      <dgm:spPr/>
    </dgm:pt>
    <dgm:pt modelId="{24720341-5B0A-4E8C-8A74-ABC9BD368E96}" type="pres">
      <dgm:prSet presAssocID="{90956245-44B8-46E1-913D-9863C3F12B52}" presName="compNode" presStyleCnt="0"/>
      <dgm:spPr/>
    </dgm:pt>
    <dgm:pt modelId="{3C9EE7DD-E9E9-44CD-AC8B-DB9B985F426B}" type="pres">
      <dgm:prSet presAssocID="{90956245-44B8-46E1-913D-9863C3F12B52}" presName="bgRect" presStyleLbl="bgShp" presStyleIdx="3" presStyleCnt="4"/>
      <dgm:spPr/>
    </dgm:pt>
    <dgm:pt modelId="{29A204F1-D6EC-422F-87E7-5D4AE5D24997}" type="pres">
      <dgm:prSet presAssocID="{90956245-44B8-46E1-913D-9863C3F12B5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5B0628E6-4F5C-4BBA-A391-EF1020C984C3}" type="pres">
      <dgm:prSet presAssocID="{90956245-44B8-46E1-913D-9863C3F12B52}" presName="spaceRect" presStyleCnt="0"/>
      <dgm:spPr/>
    </dgm:pt>
    <dgm:pt modelId="{86C92A73-ED5D-40A0-A894-38D22EF066BF}" type="pres">
      <dgm:prSet presAssocID="{90956245-44B8-46E1-913D-9863C3F12B5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5E2B313-6532-479E-86C8-CF68307AD2FA}" type="presOf" srcId="{41E962FE-02A3-4052-8C29-22CAA3003CE0}" destId="{4B4DA60F-3215-4E6C-94FD-FAABB2695C57}" srcOrd="0" destOrd="0" presId="urn:microsoft.com/office/officeart/2018/2/layout/IconVerticalSolidList"/>
    <dgm:cxn modelId="{A8360A25-50D1-4AF7-90A5-4834C1641592}" type="presOf" srcId="{27AC3B7D-B523-440F-8592-892B55DC8ADF}" destId="{FF11A57A-AFDC-4F5A-A5FD-5EB635C85256}" srcOrd="0" destOrd="0" presId="urn:microsoft.com/office/officeart/2018/2/layout/IconVerticalSolidList"/>
    <dgm:cxn modelId="{6AC2F241-C6CC-4693-980D-30B5CC0FD1E4}" type="presOf" srcId="{F533D084-F28E-4FE1-AD1C-827174D42322}" destId="{3315B916-8350-463C-9FF2-6C4DE73FF47E}" srcOrd="0" destOrd="0" presId="urn:microsoft.com/office/officeart/2018/2/layout/IconVerticalSolidList"/>
    <dgm:cxn modelId="{26ADC346-3A0F-4B1E-B3FC-9A79F384F9E1}" srcId="{27AC3B7D-B523-440F-8592-892B55DC8ADF}" destId="{41E962FE-02A3-4052-8C29-22CAA3003CE0}" srcOrd="1" destOrd="0" parTransId="{A221E09B-46D9-45DE-B7F5-6EA456C496E4}" sibTransId="{2DCD0927-4A0E-4303-A7E4-7D1F40CE500D}"/>
    <dgm:cxn modelId="{584FD351-1F40-4AC1-A562-CE2E946A651B}" srcId="{27AC3B7D-B523-440F-8592-892B55DC8ADF}" destId="{F533D084-F28E-4FE1-AD1C-827174D42322}" srcOrd="0" destOrd="0" parTransId="{04B2712E-C202-4422-A19A-3CE217699906}" sibTransId="{020B1D5D-20B9-4FCC-BD65-0E9696E01A26}"/>
    <dgm:cxn modelId="{0BDEAE71-0451-455B-AF97-8AB98207E93E}" type="presOf" srcId="{2B10ECBC-397A-4074-A254-6DB2AAB6D2C5}" destId="{89132A50-BB70-4CC7-80F7-2D7BD49D7FEA}" srcOrd="0" destOrd="0" presId="urn:microsoft.com/office/officeart/2018/2/layout/IconVerticalSolidList"/>
    <dgm:cxn modelId="{4C73B082-EDC9-41A4-9A19-A7B7D72A6842}" srcId="{27AC3B7D-B523-440F-8592-892B55DC8ADF}" destId="{90956245-44B8-46E1-913D-9863C3F12B52}" srcOrd="3" destOrd="0" parTransId="{FDEF2EE6-F037-41C9-A6E2-91FC5117D3E2}" sibTransId="{7EC71221-0B64-4004-8211-FD730FF8E7E1}"/>
    <dgm:cxn modelId="{D683D9B1-7281-431F-B1F7-255CAA6524B5}" type="presOf" srcId="{90956245-44B8-46E1-913D-9863C3F12B52}" destId="{86C92A73-ED5D-40A0-A894-38D22EF066BF}" srcOrd="0" destOrd="0" presId="urn:microsoft.com/office/officeart/2018/2/layout/IconVerticalSolidList"/>
    <dgm:cxn modelId="{1CC3F6FB-4E0B-4253-9662-64E2FE99BE6E}" srcId="{27AC3B7D-B523-440F-8592-892B55DC8ADF}" destId="{2B10ECBC-397A-4074-A254-6DB2AAB6D2C5}" srcOrd="2" destOrd="0" parTransId="{99983B77-EE4E-43F0-A289-6FC015131497}" sibTransId="{29AF03B1-9DA8-48CF-9A7C-F2C817485DFF}"/>
    <dgm:cxn modelId="{70C7CB0E-BCE7-4E84-BD63-483FB57077C1}" type="presParOf" srcId="{FF11A57A-AFDC-4F5A-A5FD-5EB635C85256}" destId="{8A2DEC82-5AB2-40F0-9FBF-B9CEFC8A37F9}" srcOrd="0" destOrd="0" presId="urn:microsoft.com/office/officeart/2018/2/layout/IconVerticalSolidList"/>
    <dgm:cxn modelId="{7BB62C57-577D-4226-B244-B73EA4D2B54D}" type="presParOf" srcId="{8A2DEC82-5AB2-40F0-9FBF-B9CEFC8A37F9}" destId="{660D42AE-1100-4823-898F-1C9C69F2912C}" srcOrd="0" destOrd="0" presId="urn:microsoft.com/office/officeart/2018/2/layout/IconVerticalSolidList"/>
    <dgm:cxn modelId="{6593FDFB-8193-49F4-AB5B-1F04AF26CAB4}" type="presParOf" srcId="{8A2DEC82-5AB2-40F0-9FBF-B9CEFC8A37F9}" destId="{2A72BD72-EAB6-4432-8CF1-FC2888DD1B9B}" srcOrd="1" destOrd="0" presId="urn:microsoft.com/office/officeart/2018/2/layout/IconVerticalSolidList"/>
    <dgm:cxn modelId="{650A35CD-0509-45C7-A8E6-BEEE21D35711}" type="presParOf" srcId="{8A2DEC82-5AB2-40F0-9FBF-B9CEFC8A37F9}" destId="{18D60F43-88D3-4A18-90A4-AD9A0BA0A952}" srcOrd="2" destOrd="0" presId="urn:microsoft.com/office/officeart/2018/2/layout/IconVerticalSolidList"/>
    <dgm:cxn modelId="{E031B7C8-E195-4CB1-B12B-8338CC816C3D}" type="presParOf" srcId="{8A2DEC82-5AB2-40F0-9FBF-B9CEFC8A37F9}" destId="{3315B916-8350-463C-9FF2-6C4DE73FF47E}" srcOrd="3" destOrd="0" presId="urn:microsoft.com/office/officeart/2018/2/layout/IconVerticalSolidList"/>
    <dgm:cxn modelId="{0482A5AC-FFEF-400D-BAC7-4906D2EBDB00}" type="presParOf" srcId="{FF11A57A-AFDC-4F5A-A5FD-5EB635C85256}" destId="{6CD4A8CE-EBB4-41ED-BB70-1FF44D0566DD}" srcOrd="1" destOrd="0" presId="urn:microsoft.com/office/officeart/2018/2/layout/IconVerticalSolidList"/>
    <dgm:cxn modelId="{B45D9839-5809-43B3-AC37-E0C3ABD56CE2}" type="presParOf" srcId="{FF11A57A-AFDC-4F5A-A5FD-5EB635C85256}" destId="{F9166B62-6134-4707-84C5-D58720CB8F32}" srcOrd="2" destOrd="0" presId="urn:microsoft.com/office/officeart/2018/2/layout/IconVerticalSolidList"/>
    <dgm:cxn modelId="{D7148DD7-D9B2-4606-A372-1171422FDEE7}" type="presParOf" srcId="{F9166B62-6134-4707-84C5-D58720CB8F32}" destId="{0181B7DD-1386-494C-88C4-6D983E659E9C}" srcOrd="0" destOrd="0" presId="urn:microsoft.com/office/officeart/2018/2/layout/IconVerticalSolidList"/>
    <dgm:cxn modelId="{366E63DE-5997-4A8E-B8FF-08DC0D46C0B8}" type="presParOf" srcId="{F9166B62-6134-4707-84C5-D58720CB8F32}" destId="{2A924289-E382-40FF-91B0-74310A65DB5A}" srcOrd="1" destOrd="0" presId="urn:microsoft.com/office/officeart/2018/2/layout/IconVerticalSolidList"/>
    <dgm:cxn modelId="{47022636-708C-45A6-9AD6-6B1A6AB99396}" type="presParOf" srcId="{F9166B62-6134-4707-84C5-D58720CB8F32}" destId="{75655076-349E-457E-B2EA-B153551378E9}" srcOrd="2" destOrd="0" presId="urn:microsoft.com/office/officeart/2018/2/layout/IconVerticalSolidList"/>
    <dgm:cxn modelId="{58A5D567-C434-4C2D-801F-A76F7DD85FB1}" type="presParOf" srcId="{F9166B62-6134-4707-84C5-D58720CB8F32}" destId="{4B4DA60F-3215-4E6C-94FD-FAABB2695C57}" srcOrd="3" destOrd="0" presId="urn:microsoft.com/office/officeart/2018/2/layout/IconVerticalSolidList"/>
    <dgm:cxn modelId="{ECB591CC-8DB7-4BD6-857F-347A21487C1B}" type="presParOf" srcId="{FF11A57A-AFDC-4F5A-A5FD-5EB635C85256}" destId="{FCC4DBD2-C5F3-4FD4-958D-39306947DD74}" srcOrd="3" destOrd="0" presId="urn:microsoft.com/office/officeart/2018/2/layout/IconVerticalSolidList"/>
    <dgm:cxn modelId="{D3EE43DD-B0B8-429C-8297-3B3FD449BD17}" type="presParOf" srcId="{FF11A57A-AFDC-4F5A-A5FD-5EB635C85256}" destId="{F76A60A8-EC1A-4532-9137-AD52D860AFE0}" srcOrd="4" destOrd="0" presId="urn:microsoft.com/office/officeart/2018/2/layout/IconVerticalSolidList"/>
    <dgm:cxn modelId="{B51810A1-2448-49E0-AB1D-93D6FD912391}" type="presParOf" srcId="{F76A60A8-EC1A-4532-9137-AD52D860AFE0}" destId="{74CF9B82-8F02-4060-8651-3DE9C14B8DDC}" srcOrd="0" destOrd="0" presId="urn:microsoft.com/office/officeart/2018/2/layout/IconVerticalSolidList"/>
    <dgm:cxn modelId="{280DBAF2-9812-4EEA-B947-A831D008BA6F}" type="presParOf" srcId="{F76A60A8-EC1A-4532-9137-AD52D860AFE0}" destId="{C5E6D2A1-BE05-411B-BF23-E2CE57BB998B}" srcOrd="1" destOrd="0" presId="urn:microsoft.com/office/officeart/2018/2/layout/IconVerticalSolidList"/>
    <dgm:cxn modelId="{BCD65A1B-5341-4F2B-83CF-4D861F986BA9}" type="presParOf" srcId="{F76A60A8-EC1A-4532-9137-AD52D860AFE0}" destId="{B26C9F23-2BDB-440C-8F99-1D6C9E8DB498}" srcOrd="2" destOrd="0" presId="urn:microsoft.com/office/officeart/2018/2/layout/IconVerticalSolidList"/>
    <dgm:cxn modelId="{EC02C2B9-1E05-45E9-994A-43DDFA16F174}" type="presParOf" srcId="{F76A60A8-EC1A-4532-9137-AD52D860AFE0}" destId="{89132A50-BB70-4CC7-80F7-2D7BD49D7FEA}" srcOrd="3" destOrd="0" presId="urn:microsoft.com/office/officeart/2018/2/layout/IconVerticalSolidList"/>
    <dgm:cxn modelId="{3A0A8E4D-2284-4F14-881A-5CB55D6524EF}" type="presParOf" srcId="{FF11A57A-AFDC-4F5A-A5FD-5EB635C85256}" destId="{FCBC3058-A763-4C5A-BC53-8FDABEC213E2}" srcOrd="5" destOrd="0" presId="urn:microsoft.com/office/officeart/2018/2/layout/IconVerticalSolidList"/>
    <dgm:cxn modelId="{814B9D07-62A5-4BA7-BC86-69AF0FA4E2C3}" type="presParOf" srcId="{FF11A57A-AFDC-4F5A-A5FD-5EB635C85256}" destId="{24720341-5B0A-4E8C-8A74-ABC9BD368E96}" srcOrd="6" destOrd="0" presId="urn:microsoft.com/office/officeart/2018/2/layout/IconVerticalSolidList"/>
    <dgm:cxn modelId="{DF3C7CFA-A961-416B-A9E0-33F40300195C}" type="presParOf" srcId="{24720341-5B0A-4E8C-8A74-ABC9BD368E96}" destId="{3C9EE7DD-E9E9-44CD-AC8B-DB9B985F426B}" srcOrd="0" destOrd="0" presId="urn:microsoft.com/office/officeart/2018/2/layout/IconVerticalSolidList"/>
    <dgm:cxn modelId="{8907F567-7055-4296-BB4D-9661F417B036}" type="presParOf" srcId="{24720341-5B0A-4E8C-8A74-ABC9BD368E96}" destId="{29A204F1-D6EC-422F-87E7-5D4AE5D24997}" srcOrd="1" destOrd="0" presId="urn:microsoft.com/office/officeart/2018/2/layout/IconVerticalSolidList"/>
    <dgm:cxn modelId="{903AC9AC-DB87-48F6-BA6F-8774CFBC18E8}" type="presParOf" srcId="{24720341-5B0A-4E8C-8A74-ABC9BD368E96}" destId="{5B0628E6-4F5C-4BBA-A391-EF1020C984C3}" srcOrd="2" destOrd="0" presId="urn:microsoft.com/office/officeart/2018/2/layout/IconVerticalSolidList"/>
    <dgm:cxn modelId="{8EBB886E-E795-46CD-BA90-FEFE2B337189}" type="presParOf" srcId="{24720341-5B0A-4E8C-8A74-ABC9BD368E96}" destId="{86C92A73-ED5D-40A0-A894-38D22EF066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9DF196-EC4A-407E-A925-38DE043B29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6668DF-4CEA-4C2D-A665-E359C6D2E000}">
      <dgm:prSet/>
      <dgm:spPr/>
      <dgm:t>
        <a:bodyPr/>
        <a:lstStyle/>
        <a:p>
          <a:r>
            <a:rPr lang="en-US"/>
            <a:t>Name, degrees, appointments</a:t>
          </a:r>
        </a:p>
      </dgm:t>
    </dgm:pt>
    <dgm:pt modelId="{D0C6397C-3E38-4FB9-AC3E-1B3DB00A3A88}" type="parTrans" cxnId="{CC66E917-519A-46F2-BF14-7A98F499E65E}">
      <dgm:prSet/>
      <dgm:spPr/>
      <dgm:t>
        <a:bodyPr/>
        <a:lstStyle/>
        <a:p>
          <a:endParaRPr lang="en-US"/>
        </a:p>
      </dgm:t>
    </dgm:pt>
    <dgm:pt modelId="{6D86FCA4-94D2-4DF0-BB33-3C4D4FEA6767}" type="sibTrans" cxnId="{CC66E917-519A-46F2-BF14-7A98F499E65E}">
      <dgm:prSet/>
      <dgm:spPr/>
      <dgm:t>
        <a:bodyPr/>
        <a:lstStyle/>
        <a:p>
          <a:endParaRPr lang="en-US"/>
        </a:p>
      </dgm:t>
    </dgm:pt>
    <dgm:pt modelId="{B2D64353-5045-42EA-B83C-AC9353F9103D}">
      <dgm:prSet/>
      <dgm:spPr/>
      <dgm:t>
        <a:bodyPr/>
        <a:lstStyle/>
        <a:p>
          <a:r>
            <a:rPr lang="en-US"/>
            <a:t>All courses at IUPUI</a:t>
          </a:r>
        </a:p>
      </dgm:t>
    </dgm:pt>
    <dgm:pt modelId="{93DFF633-48DD-4E33-A3F5-D806DDE74C87}" type="parTrans" cxnId="{75B3CE11-AF8F-4A18-B02A-FB1A59D23CB6}">
      <dgm:prSet/>
      <dgm:spPr/>
      <dgm:t>
        <a:bodyPr/>
        <a:lstStyle/>
        <a:p>
          <a:endParaRPr lang="en-US"/>
        </a:p>
      </dgm:t>
    </dgm:pt>
    <dgm:pt modelId="{3BF1DD16-6D60-4F9E-A236-CE86571AEEA9}" type="sibTrans" cxnId="{75B3CE11-AF8F-4A18-B02A-FB1A59D23CB6}">
      <dgm:prSet/>
      <dgm:spPr/>
      <dgm:t>
        <a:bodyPr/>
        <a:lstStyle/>
        <a:p>
          <a:endParaRPr lang="en-US"/>
        </a:p>
      </dgm:t>
    </dgm:pt>
    <dgm:pt modelId="{BE42B5BE-A990-4B0B-BC50-66464A371CBF}">
      <dgm:prSet/>
      <dgm:spPr/>
      <dgm:t>
        <a:bodyPr/>
        <a:lstStyle/>
        <a:p>
          <a:r>
            <a:rPr lang="en-US"/>
            <a:t>Professional development</a:t>
          </a:r>
        </a:p>
      </dgm:t>
    </dgm:pt>
    <dgm:pt modelId="{EC8C9C21-9D25-49E7-A816-8939CC26460E}" type="parTrans" cxnId="{61CCFCD5-3669-4D51-87E7-87D7F16901B7}">
      <dgm:prSet/>
      <dgm:spPr/>
      <dgm:t>
        <a:bodyPr/>
        <a:lstStyle/>
        <a:p>
          <a:endParaRPr lang="en-US"/>
        </a:p>
      </dgm:t>
    </dgm:pt>
    <dgm:pt modelId="{659B2DD0-188A-41C7-B913-08D68F9122F0}" type="sibTrans" cxnId="{61CCFCD5-3669-4D51-87E7-87D7F16901B7}">
      <dgm:prSet/>
      <dgm:spPr/>
      <dgm:t>
        <a:bodyPr/>
        <a:lstStyle/>
        <a:p>
          <a:endParaRPr lang="en-US"/>
        </a:p>
      </dgm:t>
    </dgm:pt>
    <dgm:pt modelId="{B8E34006-BBDE-4ADD-B301-89E2321825DF}">
      <dgm:prSet/>
      <dgm:spPr/>
      <dgm:t>
        <a:bodyPr/>
        <a:lstStyle/>
        <a:p>
          <a:r>
            <a:rPr lang="en-US"/>
            <a:t>Mentorship</a:t>
          </a:r>
        </a:p>
      </dgm:t>
    </dgm:pt>
    <dgm:pt modelId="{9F2AD7B6-9422-4E1A-893F-27086AB2F61E}" type="parTrans" cxnId="{C73796CC-075C-4627-8974-218B94290AEF}">
      <dgm:prSet/>
      <dgm:spPr/>
      <dgm:t>
        <a:bodyPr/>
        <a:lstStyle/>
        <a:p>
          <a:endParaRPr lang="en-US"/>
        </a:p>
      </dgm:t>
    </dgm:pt>
    <dgm:pt modelId="{684CA471-2ADD-4E70-99D7-78342A9228E3}" type="sibTrans" cxnId="{C73796CC-075C-4627-8974-218B94290AEF}">
      <dgm:prSet/>
      <dgm:spPr/>
      <dgm:t>
        <a:bodyPr/>
        <a:lstStyle/>
        <a:p>
          <a:endParaRPr lang="en-US"/>
        </a:p>
      </dgm:t>
    </dgm:pt>
    <dgm:pt modelId="{6510D9F2-7978-4B2F-9BEE-39717BD22971}">
      <dgm:prSet/>
      <dgm:spPr/>
      <dgm:t>
        <a:bodyPr/>
        <a:lstStyle/>
        <a:p>
          <a:r>
            <a:rPr lang="en-US"/>
            <a:t>Teaching grants, presentations, awards</a:t>
          </a:r>
        </a:p>
      </dgm:t>
    </dgm:pt>
    <dgm:pt modelId="{5456B7E6-B4A6-4907-A401-FD19F33FF787}" type="parTrans" cxnId="{CE14A91B-898E-4D37-A098-CD02A7F075A1}">
      <dgm:prSet/>
      <dgm:spPr/>
      <dgm:t>
        <a:bodyPr/>
        <a:lstStyle/>
        <a:p>
          <a:endParaRPr lang="en-US"/>
        </a:p>
      </dgm:t>
    </dgm:pt>
    <dgm:pt modelId="{FBD90A5E-AA28-4A1A-962A-BAD57CE821D7}" type="sibTrans" cxnId="{CE14A91B-898E-4D37-A098-CD02A7F075A1}">
      <dgm:prSet/>
      <dgm:spPr/>
      <dgm:t>
        <a:bodyPr/>
        <a:lstStyle/>
        <a:p>
          <a:endParaRPr lang="en-US"/>
        </a:p>
      </dgm:t>
    </dgm:pt>
    <dgm:pt modelId="{E6374BDB-2C2C-4F97-B1CA-848A3324F3BA}">
      <dgm:prSet/>
      <dgm:spPr/>
      <dgm:t>
        <a:bodyPr/>
        <a:lstStyle/>
        <a:p>
          <a:r>
            <a:rPr lang="en-US"/>
            <a:t>Research grants, presentations, awards</a:t>
          </a:r>
        </a:p>
      </dgm:t>
    </dgm:pt>
    <dgm:pt modelId="{5A61AF6C-A334-457C-99E1-7E902FB36D90}" type="parTrans" cxnId="{DFBEBFE6-A75D-442A-A440-8E81C410B243}">
      <dgm:prSet/>
      <dgm:spPr/>
      <dgm:t>
        <a:bodyPr/>
        <a:lstStyle/>
        <a:p>
          <a:endParaRPr lang="en-US"/>
        </a:p>
      </dgm:t>
    </dgm:pt>
    <dgm:pt modelId="{2E1CB117-661C-459F-A0E3-0C0E97B012A2}" type="sibTrans" cxnId="{DFBEBFE6-A75D-442A-A440-8E81C410B243}">
      <dgm:prSet/>
      <dgm:spPr/>
      <dgm:t>
        <a:bodyPr/>
        <a:lstStyle/>
        <a:p>
          <a:endParaRPr lang="en-US"/>
        </a:p>
      </dgm:t>
    </dgm:pt>
    <dgm:pt modelId="{5BBFE142-E881-49D9-8471-637A10FA0C03}">
      <dgm:prSet/>
      <dgm:spPr/>
      <dgm:t>
        <a:bodyPr/>
        <a:lstStyle/>
        <a:p>
          <a:r>
            <a:rPr lang="en-US"/>
            <a:t>Service grants, presentations, awards</a:t>
          </a:r>
        </a:p>
      </dgm:t>
    </dgm:pt>
    <dgm:pt modelId="{CB4D08BA-5E42-4582-84F2-A7E2D37C33A1}" type="parTrans" cxnId="{345D1190-44E9-4671-9B44-EB13CB337BE1}">
      <dgm:prSet/>
      <dgm:spPr/>
      <dgm:t>
        <a:bodyPr/>
        <a:lstStyle/>
        <a:p>
          <a:endParaRPr lang="en-US"/>
        </a:p>
      </dgm:t>
    </dgm:pt>
    <dgm:pt modelId="{9BE2646F-BAD2-401F-977C-AB0B309A80F2}" type="sibTrans" cxnId="{345D1190-44E9-4671-9B44-EB13CB337BE1}">
      <dgm:prSet/>
      <dgm:spPr/>
      <dgm:t>
        <a:bodyPr/>
        <a:lstStyle/>
        <a:p>
          <a:endParaRPr lang="en-US"/>
        </a:p>
      </dgm:t>
    </dgm:pt>
    <dgm:pt modelId="{37B91111-5AB2-49F9-B034-68658DDCD8FE}">
      <dgm:prSet/>
      <dgm:spPr/>
      <dgm:t>
        <a:bodyPr/>
        <a:lstStyle/>
        <a:p>
          <a:r>
            <a:rPr lang="en-US"/>
            <a:t>Publications</a:t>
          </a:r>
        </a:p>
      </dgm:t>
    </dgm:pt>
    <dgm:pt modelId="{C570B572-7047-4603-A48F-83D207ED5A96}" type="parTrans" cxnId="{BE5B1350-B7FE-4FE8-9341-34A4AD64903F}">
      <dgm:prSet/>
      <dgm:spPr/>
      <dgm:t>
        <a:bodyPr/>
        <a:lstStyle/>
        <a:p>
          <a:endParaRPr lang="en-US"/>
        </a:p>
      </dgm:t>
    </dgm:pt>
    <dgm:pt modelId="{5C65EEFB-937A-422D-9971-FB96C5A88814}" type="sibTrans" cxnId="{BE5B1350-B7FE-4FE8-9341-34A4AD64903F}">
      <dgm:prSet/>
      <dgm:spPr/>
      <dgm:t>
        <a:bodyPr/>
        <a:lstStyle/>
        <a:p>
          <a:endParaRPr lang="en-US"/>
        </a:p>
      </dgm:t>
    </dgm:pt>
    <dgm:pt modelId="{AEFC4014-CD5C-4F20-AEDD-287BF1B42695}">
      <dgm:prSet/>
      <dgm:spPr/>
      <dgm:t>
        <a:bodyPr/>
        <a:lstStyle/>
        <a:p>
          <a:r>
            <a:rPr lang="en-US"/>
            <a:t>Teaching</a:t>
          </a:r>
        </a:p>
      </dgm:t>
    </dgm:pt>
    <dgm:pt modelId="{B4CB2172-4E62-4B86-BEE9-304A8239E919}" type="parTrans" cxnId="{2E81E2C7-5BD2-4CF1-8ED1-D54ED31F0D6A}">
      <dgm:prSet/>
      <dgm:spPr/>
      <dgm:t>
        <a:bodyPr/>
        <a:lstStyle/>
        <a:p>
          <a:endParaRPr lang="en-US"/>
        </a:p>
      </dgm:t>
    </dgm:pt>
    <dgm:pt modelId="{A0BAF5B8-870B-494C-9D44-B5BF5C5E917A}" type="sibTrans" cxnId="{2E81E2C7-5BD2-4CF1-8ED1-D54ED31F0D6A}">
      <dgm:prSet/>
      <dgm:spPr/>
      <dgm:t>
        <a:bodyPr/>
        <a:lstStyle/>
        <a:p>
          <a:endParaRPr lang="en-US"/>
        </a:p>
      </dgm:t>
    </dgm:pt>
    <dgm:pt modelId="{62531D48-299D-41EA-88DC-2DE038864ADD}">
      <dgm:prSet/>
      <dgm:spPr/>
      <dgm:t>
        <a:bodyPr/>
        <a:lstStyle/>
        <a:p>
          <a:r>
            <a:rPr lang="en-US"/>
            <a:t>Research </a:t>
          </a:r>
        </a:p>
      </dgm:t>
    </dgm:pt>
    <dgm:pt modelId="{857BA736-5861-475E-9A17-86148A5BD029}" type="parTrans" cxnId="{A138ABC2-465B-4298-A0AC-C034D43DA989}">
      <dgm:prSet/>
      <dgm:spPr/>
      <dgm:t>
        <a:bodyPr/>
        <a:lstStyle/>
        <a:p>
          <a:endParaRPr lang="en-US"/>
        </a:p>
      </dgm:t>
    </dgm:pt>
    <dgm:pt modelId="{932E7D3F-AAD5-432C-BED9-B7368F7E606C}" type="sibTrans" cxnId="{A138ABC2-465B-4298-A0AC-C034D43DA989}">
      <dgm:prSet/>
      <dgm:spPr/>
      <dgm:t>
        <a:bodyPr/>
        <a:lstStyle/>
        <a:p>
          <a:endParaRPr lang="en-US"/>
        </a:p>
      </dgm:t>
    </dgm:pt>
    <dgm:pt modelId="{33122DCB-CE19-44B0-9A0E-9B6C56508F83}">
      <dgm:prSet/>
      <dgm:spPr/>
      <dgm:t>
        <a:bodyPr/>
        <a:lstStyle/>
        <a:p>
          <a:r>
            <a:rPr lang="en-US"/>
            <a:t>Service</a:t>
          </a:r>
        </a:p>
      </dgm:t>
    </dgm:pt>
    <dgm:pt modelId="{962E0632-59BC-4FD2-910A-915758BA31CD}" type="parTrans" cxnId="{103FD8AA-AD8E-4BD2-AEDF-2DC65DACD6FF}">
      <dgm:prSet/>
      <dgm:spPr/>
      <dgm:t>
        <a:bodyPr/>
        <a:lstStyle/>
        <a:p>
          <a:endParaRPr lang="en-US"/>
        </a:p>
      </dgm:t>
    </dgm:pt>
    <dgm:pt modelId="{9B9E6C56-792D-4C39-B0CA-3016FED9F454}" type="sibTrans" cxnId="{103FD8AA-AD8E-4BD2-AEDF-2DC65DACD6FF}">
      <dgm:prSet/>
      <dgm:spPr/>
      <dgm:t>
        <a:bodyPr/>
        <a:lstStyle/>
        <a:p>
          <a:endParaRPr lang="en-US"/>
        </a:p>
      </dgm:t>
    </dgm:pt>
    <dgm:pt modelId="{63135490-0E43-442A-A50E-4B7D068F2971}">
      <dgm:prSet/>
      <dgm:spPr/>
      <dgm:t>
        <a:bodyPr/>
        <a:lstStyle/>
        <a:p>
          <a:r>
            <a:rPr lang="en-US" i="1"/>
            <a:t>Marks: in-rank, student co-authors, DEI </a:t>
          </a:r>
          <a:endParaRPr lang="en-US"/>
        </a:p>
      </dgm:t>
    </dgm:pt>
    <dgm:pt modelId="{9EA125D6-7204-4938-BD3A-E5F84BBCD032}" type="parTrans" cxnId="{01DAFF2D-4194-4D8E-A651-DE5E1F613B8B}">
      <dgm:prSet/>
      <dgm:spPr/>
      <dgm:t>
        <a:bodyPr/>
        <a:lstStyle/>
        <a:p>
          <a:endParaRPr lang="en-US"/>
        </a:p>
      </dgm:t>
    </dgm:pt>
    <dgm:pt modelId="{F49C49DD-943E-4EEA-A5D5-A7E64726C8D6}" type="sibTrans" cxnId="{01DAFF2D-4194-4D8E-A651-DE5E1F613B8B}">
      <dgm:prSet/>
      <dgm:spPr/>
      <dgm:t>
        <a:bodyPr/>
        <a:lstStyle/>
        <a:p>
          <a:endParaRPr lang="en-US"/>
        </a:p>
      </dgm:t>
    </dgm:pt>
    <dgm:pt modelId="{702EB315-E393-2F44-9279-5A71077B280F}" type="pres">
      <dgm:prSet presAssocID="{C99DF196-EC4A-407E-A925-38DE043B29F5}" presName="diagram" presStyleCnt="0">
        <dgm:presLayoutVars>
          <dgm:dir/>
          <dgm:resizeHandles val="exact"/>
        </dgm:presLayoutVars>
      </dgm:prSet>
      <dgm:spPr/>
    </dgm:pt>
    <dgm:pt modelId="{2108922D-278A-494C-BDA3-EABFCBE949D3}" type="pres">
      <dgm:prSet presAssocID="{9A6668DF-4CEA-4C2D-A665-E359C6D2E000}" presName="node" presStyleLbl="node1" presStyleIdx="0" presStyleCnt="9">
        <dgm:presLayoutVars>
          <dgm:bulletEnabled val="1"/>
        </dgm:presLayoutVars>
      </dgm:prSet>
      <dgm:spPr/>
    </dgm:pt>
    <dgm:pt modelId="{FBD4CB75-E6B5-A644-9405-69D3DA64942C}" type="pres">
      <dgm:prSet presAssocID="{6D86FCA4-94D2-4DF0-BB33-3C4D4FEA6767}" presName="sibTrans" presStyleCnt="0"/>
      <dgm:spPr/>
    </dgm:pt>
    <dgm:pt modelId="{EC2DD7ED-DE6B-A84A-BDB2-1DA3E6077C7A}" type="pres">
      <dgm:prSet presAssocID="{B2D64353-5045-42EA-B83C-AC9353F9103D}" presName="node" presStyleLbl="node1" presStyleIdx="1" presStyleCnt="9">
        <dgm:presLayoutVars>
          <dgm:bulletEnabled val="1"/>
        </dgm:presLayoutVars>
      </dgm:prSet>
      <dgm:spPr/>
    </dgm:pt>
    <dgm:pt modelId="{26563140-D701-454D-94CD-BDF75D11B841}" type="pres">
      <dgm:prSet presAssocID="{3BF1DD16-6D60-4F9E-A236-CE86571AEEA9}" presName="sibTrans" presStyleCnt="0"/>
      <dgm:spPr/>
    </dgm:pt>
    <dgm:pt modelId="{3383D275-08B3-A845-A65E-5F37A93C96F9}" type="pres">
      <dgm:prSet presAssocID="{BE42B5BE-A990-4B0B-BC50-66464A371CBF}" presName="node" presStyleLbl="node1" presStyleIdx="2" presStyleCnt="9">
        <dgm:presLayoutVars>
          <dgm:bulletEnabled val="1"/>
        </dgm:presLayoutVars>
      </dgm:prSet>
      <dgm:spPr/>
    </dgm:pt>
    <dgm:pt modelId="{50A24010-8900-C043-8F49-EA318D10BF6D}" type="pres">
      <dgm:prSet presAssocID="{659B2DD0-188A-41C7-B913-08D68F9122F0}" presName="sibTrans" presStyleCnt="0"/>
      <dgm:spPr/>
    </dgm:pt>
    <dgm:pt modelId="{E2ACA3C5-FE1D-BB4B-8828-CE04999214C9}" type="pres">
      <dgm:prSet presAssocID="{B8E34006-BBDE-4ADD-B301-89E2321825DF}" presName="node" presStyleLbl="node1" presStyleIdx="3" presStyleCnt="9">
        <dgm:presLayoutVars>
          <dgm:bulletEnabled val="1"/>
        </dgm:presLayoutVars>
      </dgm:prSet>
      <dgm:spPr/>
    </dgm:pt>
    <dgm:pt modelId="{0FB0320A-00AE-9D46-AB5F-24D669F9E402}" type="pres">
      <dgm:prSet presAssocID="{684CA471-2ADD-4E70-99D7-78342A9228E3}" presName="sibTrans" presStyleCnt="0"/>
      <dgm:spPr/>
    </dgm:pt>
    <dgm:pt modelId="{7B396599-A89C-1247-9A9C-686082CD8BE9}" type="pres">
      <dgm:prSet presAssocID="{6510D9F2-7978-4B2F-9BEE-39717BD22971}" presName="node" presStyleLbl="node1" presStyleIdx="4" presStyleCnt="9">
        <dgm:presLayoutVars>
          <dgm:bulletEnabled val="1"/>
        </dgm:presLayoutVars>
      </dgm:prSet>
      <dgm:spPr/>
    </dgm:pt>
    <dgm:pt modelId="{F38990D7-8EA0-2845-A553-F5E85CD7F84F}" type="pres">
      <dgm:prSet presAssocID="{FBD90A5E-AA28-4A1A-962A-BAD57CE821D7}" presName="sibTrans" presStyleCnt="0"/>
      <dgm:spPr/>
    </dgm:pt>
    <dgm:pt modelId="{DB34C0AB-E028-514A-B36D-710E74D6FD70}" type="pres">
      <dgm:prSet presAssocID="{E6374BDB-2C2C-4F97-B1CA-848A3324F3BA}" presName="node" presStyleLbl="node1" presStyleIdx="5" presStyleCnt="9">
        <dgm:presLayoutVars>
          <dgm:bulletEnabled val="1"/>
        </dgm:presLayoutVars>
      </dgm:prSet>
      <dgm:spPr/>
    </dgm:pt>
    <dgm:pt modelId="{C614B961-7D27-4C46-9E5D-EF15698FC990}" type="pres">
      <dgm:prSet presAssocID="{2E1CB117-661C-459F-A0E3-0C0E97B012A2}" presName="sibTrans" presStyleCnt="0"/>
      <dgm:spPr/>
    </dgm:pt>
    <dgm:pt modelId="{20E0A765-0F1F-164A-8150-55D84F2EE849}" type="pres">
      <dgm:prSet presAssocID="{5BBFE142-E881-49D9-8471-637A10FA0C03}" presName="node" presStyleLbl="node1" presStyleIdx="6" presStyleCnt="9">
        <dgm:presLayoutVars>
          <dgm:bulletEnabled val="1"/>
        </dgm:presLayoutVars>
      </dgm:prSet>
      <dgm:spPr/>
    </dgm:pt>
    <dgm:pt modelId="{267FB5B0-4F91-1847-A9A0-FAC04C3E1D48}" type="pres">
      <dgm:prSet presAssocID="{9BE2646F-BAD2-401F-977C-AB0B309A80F2}" presName="sibTrans" presStyleCnt="0"/>
      <dgm:spPr/>
    </dgm:pt>
    <dgm:pt modelId="{09FCD071-7089-B042-894F-E73977E0D236}" type="pres">
      <dgm:prSet presAssocID="{37B91111-5AB2-49F9-B034-68658DDCD8FE}" presName="node" presStyleLbl="node1" presStyleIdx="7" presStyleCnt="9">
        <dgm:presLayoutVars>
          <dgm:bulletEnabled val="1"/>
        </dgm:presLayoutVars>
      </dgm:prSet>
      <dgm:spPr/>
    </dgm:pt>
    <dgm:pt modelId="{6DE77F30-0076-A348-8F64-C1076C156F77}" type="pres">
      <dgm:prSet presAssocID="{5C65EEFB-937A-422D-9971-FB96C5A88814}" presName="sibTrans" presStyleCnt="0"/>
      <dgm:spPr/>
    </dgm:pt>
    <dgm:pt modelId="{58CCD164-F9B2-E241-BFC3-0FEEB4688587}" type="pres">
      <dgm:prSet presAssocID="{63135490-0E43-442A-A50E-4B7D068F2971}" presName="node" presStyleLbl="node1" presStyleIdx="8" presStyleCnt="9">
        <dgm:presLayoutVars>
          <dgm:bulletEnabled val="1"/>
        </dgm:presLayoutVars>
      </dgm:prSet>
      <dgm:spPr/>
    </dgm:pt>
  </dgm:ptLst>
  <dgm:cxnLst>
    <dgm:cxn modelId="{AE342205-29A9-D246-BBDB-23BF54A8CAD8}" type="presOf" srcId="{37B91111-5AB2-49F9-B034-68658DDCD8FE}" destId="{09FCD071-7089-B042-894F-E73977E0D236}" srcOrd="0" destOrd="0" presId="urn:microsoft.com/office/officeart/2005/8/layout/default"/>
    <dgm:cxn modelId="{75B3CE11-AF8F-4A18-B02A-FB1A59D23CB6}" srcId="{C99DF196-EC4A-407E-A925-38DE043B29F5}" destId="{B2D64353-5045-42EA-B83C-AC9353F9103D}" srcOrd="1" destOrd="0" parTransId="{93DFF633-48DD-4E33-A3F5-D806DDE74C87}" sibTransId="{3BF1DD16-6D60-4F9E-A236-CE86571AEEA9}"/>
    <dgm:cxn modelId="{CC66E917-519A-46F2-BF14-7A98F499E65E}" srcId="{C99DF196-EC4A-407E-A925-38DE043B29F5}" destId="{9A6668DF-4CEA-4C2D-A665-E359C6D2E000}" srcOrd="0" destOrd="0" parTransId="{D0C6397C-3E38-4FB9-AC3E-1B3DB00A3A88}" sibTransId="{6D86FCA4-94D2-4DF0-BB33-3C4D4FEA6767}"/>
    <dgm:cxn modelId="{CE14A91B-898E-4D37-A098-CD02A7F075A1}" srcId="{C99DF196-EC4A-407E-A925-38DE043B29F5}" destId="{6510D9F2-7978-4B2F-9BEE-39717BD22971}" srcOrd="4" destOrd="0" parTransId="{5456B7E6-B4A6-4907-A401-FD19F33FF787}" sibTransId="{FBD90A5E-AA28-4A1A-962A-BAD57CE821D7}"/>
    <dgm:cxn modelId="{01DAFF2D-4194-4D8E-A651-DE5E1F613B8B}" srcId="{C99DF196-EC4A-407E-A925-38DE043B29F5}" destId="{63135490-0E43-442A-A50E-4B7D068F2971}" srcOrd="8" destOrd="0" parTransId="{9EA125D6-7204-4938-BD3A-E5F84BBCD032}" sibTransId="{F49C49DD-943E-4EEA-A5D5-A7E64726C8D6}"/>
    <dgm:cxn modelId="{D5B2722E-5058-A544-A78A-DFABCAE8B2F2}" type="presOf" srcId="{AEFC4014-CD5C-4F20-AEDD-287BF1B42695}" destId="{09FCD071-7089-B042-894F-E73977E0D236}" srcOrd="0" destOrd="1" presId="urn:microsoft.com/office/officeart/2005/8/layout/default"/>
    <dgm:cxn modelId="{23FA5D2F-6498-CD4A-9ED1-CC4815A8E661}" type="presOf" srcId="{5BBFE142-E881-49D9-8471-637A10FA0C03}" destId="{20E0A765-0F1F-164A-8150-55D84F2EE849}" srcOrd="0" destOrd="0" presId="urn:microsoft.com/office/officeart/2005/8/layout/default"/>
    <dgm:cxn modelId="{E95C4138-62B4-5F4B-ACC5-9E61B6389A3C}" type="presOf" srcId="{B8E34006-BBDE-4ADD-B301-89E2321825DF}" destId="{E2ACA3C5-FE1D-BB4B-8828-CE04999214C9}" srcOrd="0" destOrd="0" presId="urn:microsoft.com/office/officeart/2005/8/layout/default"/>
    <dgm:cxn modelId="{BE5B1350-B7FE-4FE8-9341-34A4AD64903F}" srcId="{C99DF196-EC4A-407E-A925-38DE043B29F5}" destId="{37B91111-5AB2-49F9-B034-68658DDCD8FE}" srcOrd="7" destOrd="0" parTransId="{C570B572-7047-4603-A48F-83D207ED5A96}" sibTransId="{5C65EEFB-937A-422D-9971-FB96C5A88814}"/>
    <dgm:cxn modelId="{0F4CD454-134B-9F43-9FF7-229C816ACC93}" type="presOf" srcId="{9A6668DF-4CEA-4C2D-A665-E359C6D2E000}" destId="{2108922D-278A-494C-BDA3-EABFCBE949D3}" srcOrd="0" destOrd="0" presId="urn:microsoft.com/office/officeart/2005/8/layout/default"/>
    <dgm:cxn modelId="{345D1190-44E9-4671-9B44-EB13CB337BE1}" srcId="{C99DF196-EC4A-407E-A925-38DE043B29F5}" destId="{5BBFE142-E881-49D9-8471-637A10FA0C03}" srcOrd="6" destOrd="0" parTransId="{CB4D08BA-5E42-4582-84F2-A7E2D37C33A1}" sibTransId="{9BE2646F-BAD2-401F-977C-AB0B309A80F2}"/>
    <dgm:cxn modelId="{0D0FA890-8084-2C44-8704-FD760F5841FD}" type="presOf" srcId="{E6374BDB-2C2C-4F97-B1CA-848A3324F3BA}" destId="{DB34C0AB-E028-514A-B36D-710E74D6FD70}" srcOrd="0" destOrd="0" presId="urn:microsoft.com/office/officeart/2005/8/layout/default"/>
    <dgm:cxn modelId="{8E5218A4-B29A-A94C-90DF-5929A1D28CFC}" type="presOf" srcId="{63135490-0E43-442A-A50E-4B7D068F2971}" destId="{58CCD164-F9B2-E241-BFC3-0FEEB4688587}" srcOrd="0" destOrd="0" presId="urn:microsoft.com/office/officeart/2005/8/layout/default"/>
    <dgm:cxn modelId="{103FD8AA-AD8E-4BD2-AEDF-2DC65DACD6FF}" srcId="{37B91111-5AB2-49F9-B034-68658DDCD8FE}" destId="{33122DCB-CE19-44B0-9A0E-9B6C56508F83}" srcOrd="2" destOrd="0" parTransId="{962E0632-59BC-4FD2-910A-915758BA31CD}" sibTransId="{9B9E6C56-792D-4C39-B0CA-3016FED9F454}"/>
    <dgm:cxn modelId="{6606EEBA-B964-644D-B293-D0DB3FBF32F2}" type="presOf" srcId="{B2D64353-5045-42EA-B83C-AC9353F9103D}" destId="{EC2DD7ED-DE6B-A84A-BDB2-1DA3E6077C7A}" srcOrd="0" destOrd="0" presId="urn:microsoft.com/office/officeart/2005/8/layout/default"/>
    <dgm:cxn modelId="{C9271FBB-4937-E44A-B5F7-BA55C9EB7106}" type="presOf" srcId="{BE42B5BE-A990-4B0B-BC50-66464A371CBF}" destId="{3383D275-08B3-A845-A65E-5F37A93C96F9}" srcOrd="0" destOrd="0" presId="urn:microsoft.com/office/officeart/2005/8/layout/default"/>
    <dgm:cxn modelId="{065DF1BF-166B-B14D-858A-D5C13390B8C9}" type="presOf" srcId="{62531D48-299D-41EA-88DC-2DE038864ADD}" destId="{09FCD071-7089-B042-894F-E73977E0D236}" srcOrd="0" destOrd="2" presId="urn:microsoft.com/office/officeart/2005/8/layout/default"/>
    <dgm:cxn modelId="{A138ABC2-465B-4298-A0AC-C034D43DA989}" srcId="{37B91111-5AB2-49F9-B034-68658DDCD8FE}" destId="{62531D48-299D-41EA-88DC-2DE038864ADD}" srcOrd="1" destOrd="0" parTransId="{857BA736-5861-475E-9A17-86148A5BD029}" sibTransId="{932E7D3F-AAD5-432C-BED9-B7368F7E606C}"/>
    <dgm:cxn modelId="{2E81E2C7-5BD2-4CF1-8ED1-D54ED31F0D6A}" srcId="{37B91111-5AB2-49F9-B034-68658DDCD8FE}" destId="{AEFC4014-CD5C-4F20-AEDD-287BF1B42695}" srcOrd="0" destOrd="0" parTransId="{B4CB2172-4E62-4B86-BEE9-304A8239E919}" sibTransId="{A0BAF5B8-870B-494C-9D44-B5BF5C5E917A}"/>
    <dgm:cxn modelId="{C73796CC-075C-4627-8974-218B94290AEF}" srcId="{C99DF196-EC4A-407E-A925-38DE043B29F5}" destId="{B8E34006-BBDE-4ADD-B301-89E2321825DF}" srcOrd="3" destOrd="0" parTransId="{9F2AD7B6-9422-4E1A-893F-27086AB2F61E}" sibTransId="{684CA471-2ADD-4E70-99D7-78342A9228E3}"/>
    <dgm:cxn modelId="{EA29B1CE-29BF-3545-9D9E-A3D1E6D9A59B}" type="presOf" srcId="{33122DCB-CE19-44B0-9A0E-9B6C56508F83}" destId="{09FCD071-7089-B042-894F-E73977E0D236}" srcOrd="0" destOrd="3" presId="urn:microsoft.com/office/officeart/2005/8/layout/default"/>
    <dgm:cxn modelId="{61CCFCD5-3669-4D51-87E7-87D7F16901B7}" srcId="{C99DF196-EC4A-407E-A925-38DE043B29F5}" destId="{BE42B5BE-A990-4B0B-BC50-66464A371CBF}" srcOrd="2" destOrd="0" parTransId="{EC8C9C21-9D25-49E7-A816-8939CC26460E}" sibTransId="{659B2DD0-188A-41C7-B913-08D68F9122F0}"/>
    <dgm:cxn modelId="{76CAA4E0-21A3-1849-86C4-FB77EEE57ECF}" type="presOf" srcId="{6510D9F2-7978-4B2F-9BEE-39717BD22971}" destId="{7B396599-A89C-1247-9A9C-686082CD8BE9}" srcOrd="0" destOrd="0" presId="urn:microsoft.com/office/officeart/2005/8/layout/default"/>
    <dgm:cxn modelId="{DFBEBFE6-A75D-442A-A440-8E81C410B243}" srcId="{C99DF196-EC4A-407E-A925-38DE043B29F5}" destId="{E6374BDB-2C2C-4F97-B1CA-848A3324F3BA}" srcOrd="5" destOrd="0" parTransId="{5A61AF6C-A334-457C-99E1-7E902FB36D90}" sibTransId="{2E1CB117-661C-459F-A0E3-0C0E97B012A2}"/>
    <dgm:cxn modelId="{4FC708EC-CDB8-4248-93B0-36AD65CBA44B}" type="presOf" srcId="{C99DF196-EC4A-407E-A925-38DE043B29F5}" destId="{702EB315-E393-2F44-9279-5A71077B280F}" srcOrd="0" destOrd="0" presId="urn:microsoft.com/office/officeart/2005/8/layout/default"/>
    <dgm:cxn modelId="{B1AC8880-A1A2-C24E-9EA3-2649C7BF7FAE}" type="presParOf" srcId="{702EB315-E393-2F44-9279-5A71077B280F}" destId="{2108922D-278A-494C-BDA3-EABFCBE949D3}" srcOrd="0" destOrd="0" presId="urn:microsoft.com/office/officeart/2005/8/layout/default"/>
    <dgm:cxn modelId="{BFCF3602-E3B8-FB43-BA70-9051F0020A78}" type="presParOf" srcId="{702EB315-E393-2F44-9279-5A71077B280F}" destId="{FBD4CB75-E6B5-A644-9405-69D3DA64942C}" srcOrd="1" destOrd="0" presId="urn:microsoft.com/office/officeart/2005/8/layout/default"/>
    <dgm:cxn modelId="{65802E78-AD23-934A-A9C1-E0590A97E9CB}" type="presParOf" srcId="{702EB315-E393-2F44-9279-5A71077B280F}" destId="{EC2DD7ED-DE6B-A84A-BDB2-1DA3E6077C7A}" srcOrd="2" destOrd="0" presId="urn:microsoft.com/office/officeart/2005/8/layout/default"/>
    <dgm:cxn modelId="{D9585648-D51A-F24C-A338-68DC17D0A77C}" type="presParOf" srcId="{702EB315-E393-2F44-9279-5A71077B280F}" destId="{26563140-D701-454D-94CD-BDF75D11B841}" srcOrd="3" destOrd="0" presId="urn:microsoft.com/office/officeart/2005/8/layout/default"/>
    <dgm:cxn modelId="{ABE45091-5FBF-604B-A05A-A0A972062D7A}" type="presParOf" srcId="{702EB315-E393-2F44-9279-5A71077B280F}" destId="{3383D275-08B3-A845-A65E-5F37A93C96F9}" srcOrd="4" destOrd="0" presId="urn:microsoft.com/office/officeart/2005/8/layout/default"/>
    <dgm:cxn modelId="{2EC2ECCD-7492-B746-BA28-3EF00F2B62C4}" type="presParOf" srcId="{702EB315-E393-2F44-9279-5A71077B280F}" destId="{50A24010-8900-C043-8F49-EA318D10BF6D}" srcOrd="5" destOrd="0" presId="urn:microsoft.com/office/officeart/2005/8/layout/default"/>
    <dgm:cxn modelId="{6A06024C-9665-F94A-8DB2-7D46E0DAC6F1}" type="presParOf" srcId="{702EB315-E393-2F44-9279-5A71077B280F}" destId="{E2ACA3C5-FE1D-BB4B-8828-CE04999214C9}" srcOrd="6" destOrd="0" presId="urn:microsoft.com/office/officeart/2005/8/layout/default"/>
    <dgm:cxn modelId="{4971DC67-65A6-1545-9635-9FDB8C0B9878}" type="presParOf" srcId="{702EB315-E393-2F44-9279-5A71077B280F}" destId="{0FB0320A-00AE-9D46-AB5F-24D669F9E402}" srcOrd="7" destOrd="0" presId="urn:microsoft.com/office/officeart/2005/8/layout/default"/>
    <dgm:cxn modelId="{3F897961-F8E0-414E-8DBD-ED7B09F80E76}" type="presParOf" srcId="{702EB315-E393-2F44-9279-5A71077B280F}" destId="{7B396599-A89C-1247-9A9C-686082CD8BE9}" srcOrd="8" destOrd="0" presId="urn:microsoft.com/office/officeart/2005/8/layout/default"/>
    <dgm:cxn modelId="{3E3BCAC7-FA1E-AE43-A447-C4BD3B287956}" type="presParOf" srcId="{702EB315-E393-2F44-9279-5A71077B280F}" destId="{F38990D7-8EA0-2845-A553-F5E85CD7F84F}" srcOrd="9" destOrd="0" presId="urn:microsoft.com/office/officeart/2005/8/layout/default"/>
    <dgm:cxn modelId="{FEA0EAE1-08C4-0449-BCD5-655E736C6D19}" type="presParOf" srcId="{702EB315-E393-2F44-9279-5A71077B280F}" destId="{DB34C0AB-E028-514A-B36D-710E74D6FD70}" srcOrd="10" destOrd="0" presId="urn:microsoft.com/office/officeart/2005/8/layout/default"/>
    <dgm:cxn modelId="{3EC943BC-B7EA-944F-89EA-66608C725429}" type="presParOf" srcId="{702EB315-E393-2F44-9279-5A71077B280F}" destId="{C614B961-7D27-4C46-9E5D-EF15698FC990}" srcOrd="11" destOrd="0" presId="urn:microsoft.com/office/officeart/2005/8/layout/default"/>
    <dgm:cxn modelId="{678CD8A6-E306-0C4A-B78A-75E46814AE44}" type="presParOf" srcId="{702EB315-E393-2F44-9279-5A71077B280F}" destId="{20E0A765-0F1F-164A-8150-55D84F2EE849}" srcOrd="12" destOrd="0" presId="urn:microsoft.com/office/officeart/2005/8/layout/default"/>
    <dgm:cxn modelId="{3D0FB9A1-8957-ED4C-9C66-BF7F7B0EC225}" type="presParOf" srcId="{702EB315-E393-2F44-9279-5A71077B280F}" destId="{267FB5B0-4F91-1847-A9A0-FAC04C3E1D48}" srcOrd="13" destOrd="0" presId="urn:microsoft.com/office/officeart/2005/8/layout/default"/>
    <dgm:cxn modelId="{E1A0A6A0-7844-6141-9D1B-DB35B4B1DA22}" type="presParOf" srcId="{702EB315-E393-2F44-9279-5A71077B280F}" destId="{09FCD071-7089-B042-894F-E73977E0D236}" srcOrd="14" destOrd="0" presId="urn:microsoft.com/office/officeart/2005/8/layout/default"/>
    <dgm:cxn modelId="{56F7279D-C3D1-8A45-987A-A93D9EBE07A6}" type="presParOf" srcId="{702EB315-E393-2F44-9279-5A71077B280F}" destId="{6DE77F30-0076-A348-8F64-C1076C156F77}" srcOrd="15" destOrd="0" presId="urn:microsoft.com/office/officeart/2005/8/layout/default"/>
    <dgm:cxn modelId="{235C35B8-B4EB-E849-944E-01E9D8A4F2DD}" type="presParOf" srcId="{702EB315-E393-2F44-9279-5A71077B280F}" destId="{58CCD164-F9B2-E241-BFC3-0FEEB4688587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A3FA753-F5D4-41C2-8898-03C75AACBB0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4677B2A-A594-4833-9786-4200AAC582C2}">
      <dgm:prSet/>
      <dgm:spPr/>
      <dgm:t>
        <a:bodyPr/>
        <a:lstStyle/>
        <a:p>
          <a:r>
            <a:rPr lang="en-US"/>
            <a:t>Use DMAI to generate a </a:t>
          </a:r>
          <a:r>
            <a:rPr lang="en-US" b="0" i="0"/>
            <a:t>Rapid Report, “Vita-IUPUI PT CV format”</a:t>
          </a:r>
          <a:endParaRPr lang="en-US"/>
        </a:p>
      </dgm:t>
    </dgm:pt>
    <dgm:pt modelId="{2BE0CFD2-B283-4C71-8466-9BB728239936}" type="parTrans" cxnId="{12ABF6D3-6ACE-47DB-8EE2-EE89E87040AE}">
      <dgm:prSet/>
      <dgm:spPr/>
      <dgm:t>
        <a:bodyPr/>
        <a:lstStyle/>
        <a:p>
          <a:endParaRPr lang="en-US"/>
        </a:p>
      </dgm:t>
    </dgm:pt>
    <dgm:pt modelId="{B131F988-1CF2-49D4-AAFF-2E8F5A084884}" type="sibTrans" cxnId="{12ABF6D3-6ACE-47DB-8EE2-EE89E87040AE}">
      <dgm:prSet/>
      <dgm:spPr/>
      <dgm:t>
        <a:bodyPr/>
        <a:lstStyle/>
        <a:p>
          <a:endParaRPr lang="en-US"/>
        </a:p>
      </dgm:t>
    </dgm:pt>
    <dgm:pt modelId="{F52304EA-B4B2-4D67-A4CA-16CB67E9E35F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CV Formatter</a:t>
          </a:r>
          <a:endParaRPr lang="en-US"/>
        </a:p>
      </dgm:t>
    </dgm:pt>
    <dgm:pt modelId="{6B47743C-AEEB-4924-BA4F-17C2582938EA}" type="parTrans" cxnId="{0F164F60-482A-4518-B331-1BA80D1690A5}">
      <dgm:prSet/>
      <dgm:spPr/>
      <dgm:t>
        <a:bodyPr/>
        <a:lstStyle/>
        <a:p>
          <a:endParaRPr lang="en-US"/>
        </a:p>
      </dgm:t>
    </dgm:pt>
    <dgm:pt modelId="{FB694531-45BD-4C06-BA2E-11BB21E5FEDA}" type="sibTrans" cxnId="{0F164F60-482A-4518-B331-1BA80D1690A5}">
      <dgm:prSet/>
      <dgm:spPr/>
      <dgm:t>
        <a:bodyPr/>
        <a:lstStyle/>
        <a:p>
          <a:endParaRPr lang="en-US"/>
        </a:p>
      </dgm:t>
    </dgm:pt>
    <dgm:pt modelId="{FEFCCCA0-6250-44AD-9D54-489318A38656}">
      <dgm:prSet/>
      <dgm:spPr/>
      <dgm:t>
        <a:bodyPr/>
        <a:lstStyle/>
        <a:p>
          <a:r>
            <a:rPr lang="en-US"/>
            <a:t>Courses report from DMAI </a:t>
          </a:r>
        </a:p>
      </dgm:t>
    </dgm:pt>
    <dgm:pt modelId="{ADA8F870-C738-4644-A1B8-742984D811C8}" type="parTrans" cxnId="{63D478AB-97B5-4AB2-A5A2-75F69FC8C9B9}">
      <dgm:prSet/>
      <dgm:spPr/>
      <dgm:t>
        <a:bodyPr/>
        <a:lstStyle/>
        <a:p>
          <a:endParaRPr lang="en-US"/>
        </a:p>
      </dgm:t>
    </dgm:pt>
    <dgm:pt modelId="{AC4CA4B9-2913-4E26-9608-D9238C38AD97}" type="sibTrans" cxnId="{63D478AB-97B5-4AB2-A5A2-75F69FC8C9B9}">
      <dgm:prSet/>
      <dgm:spPr/>
      <dgm:t>
        <a:bodyPr/>
        <a:lstStyle/>
        <a:p>
          <a:endParaRPr lang="en-US"/>
        </a:p>
      </dgm:t>
    </dgm:pt>
    <dgm:pt modelId="{53424903-4792-44ED-A8A8-2F95C31FBE21}">
      <dgm:prSet/>
      <dgm:spPr/>
      <dgm:t>
        <a:bodyPr/>
        <a:lstStyle/>
        <a:p>
          <a:r>
            <a:rPr lang="en-US"/>
            <a:t>Listing of your grants from DMAI or GMT</a:t>
          </a:r>
        </a:p>
      </dgm:t>
    </dgm:pt>
    <dgm:pt modelId="{4A4D3D7E-D83E-47C3-B45A-94257384016F}" type="parTrans" cxnId="{121F9DED-02AB-4979-B047-F0B3828B2670}">
      <dgm:prSet/>
      <dgm:spPr/>
      <dgm:t>
        <a:bodyPr/>
        <a:lstStyle/>
        <a:p>
          <a:endParaRPr lang="en-US"/>
        </a:p>
      </dgm:t>
    </dgm:pt>
    <dgm:pt modelId="{8F3DCCEA-6514-436E-85D3-079FE4BB1B1B}" type="sibTrans" cxnId="{121F9DED-02AB-4979-B047-F0B3828B2670}">
      <dgm:prSet/>
      <dgm:spPr/>
      <dgm:t>
        <a:bodyPr/>
        <a:lstStyle/>
        <a:p>
          <a:endParaRPr lang="en-US"/>
        </a:p>
      </dgm:t>
    </dgm:pt>
    <dgm:pt modelId="{48C5DC44-B88B-49B7-A835-DC43CDB7FCFF}">
      <dgm:prSet/>
      <dgm:spPr/>
      <dgm:t>
        <a:bodyPr/>
        <a:lstStyle/>
        <a:p>
          <a:r>
            <a:rPr lang="en-US"/>
            <a:t>Updated disciplinary CV</a:t>
          </a:r>
        </a:p>
      </dgm:t>
    </dgm:pt>
    <dgm:pt modelId="{9A1F462B-9428-4511-95C7-E21FF5D51F81}" type="parTrans" cxnId="{29908FDD-A5C2-48C4-9032-B4414C75633C}">
      <dgm:prSet/>
      <dgm:spPr/>
      <dgm:t>
        <a:bodyPr/>
        <a:lstStyle/>
        <a:p>
          <a:endParaRPr lang="en-US"/>
        </a:p>
      </dgm:t>
    </dgm:pt>
    <dgm:pt modelId="{B13CBA28-2199-4CC4-AE65-70D07FB74A03}" type="sibTrans" cxnId="{29908FDD-A5C2-48C4-9032-B4414C75633C}">
      <dgm:prSet/>
      <dgm:spPr/>
      <dgm:t>
        <a:bodyPr/>
        <a:lstStyle/>
        <a:p>
          <a:endParaRPr lang="en-US"/>
        </a:p>
      </dgm:t>
    </dgm:pt>
    <dgm:pt modelId="{82DD63BC-4123-4D0F-B6D6-23DAC2D45EC7}">
      <dgm:prSet/>
      <dgm:spPr/>
      <dgm:t>
        <a:bodyPr/>
        <a:lstStyle/>
        <a:p>
          <a:r>
            <a:rPr lang="en-US" dirty="0"/>
            <a:t>Use a template in </a:t>
          </a:r>
          <a:r>
            <a:rPr lang="en-US" b="0" i="0" dirty="0"/>
            <a:t>a </a:t>
          </a:r>
          <a:r>
            <a:rPr lang="en-US" b="0" i="0" u="sng" dirty="0">
              <a:hlinkClick xmlns:r="http://schemas.openxmlformats.org/officeDocument/2006/relationships" r:id="rId2"/>
            </a:rPr>
            <a:t>table format</a:t>
          </a:r>
          <a:r>
            <a:rPr lang="en-US" b="0" i="0" dirty="0"/>
            <a:t> or a </a:t>
          </a:r>
          <a:r>
            <a:rPr lang="en-US" b="0" i="0" u="sng" dirty="0">
              <a:hlinkClick xmlns:r="http://schemas.openxmlformats.org/officeDocument/2006/relationships" r:id="rId3"/>
            </a:rPr>
            <a:t>tabbed format</a:t>
          </a:r>
          <a:endParaRPr lang="en-US" dirty="0"/>
        </a:p>
      </dgm:t>
    </dgm:pt>
    <dgm:pt modelId="{05D4D339-6D2F-4A74-ABC5-2B5DA51022FE}" type="parTrans" cxnId="{201991B7-21E6-4370-BC34-E04EA6C1ED00}">
      <dgm:prSet/>
      <dgm:spPr/>
      <dgm:t>
        <a:bodyPr/>
        <a:lstStyle/>
        <a:p>
          <a:endParaRPr lang="en-US"/>
        </a:p>
      </dgm:t>
    </dgm:pt>
    <dgm:pt modelId="{5571C7E4-45D7-4B28-8E56-D5FC3ECB9373}" type="sibTrans" cxnId="{201991B7-21E6-4370-BC34-E04EA6C1ED00}">
      <dgm:prSet/>
      <dgm:spPr/>
      <dgm:t>
        <a:bodyPr/>
        <a:lstStyle/>
        <a:p>
          <a:endParaRPr lang="en-US"/>
        </a:p>
      </dgm:t>
    </dgm:pt>
    <dgm:pt modelId="{27CC385C-0A35-4861-979C-F6E6C2B879AC}" type="pres">
      <dgm:prSet presAssocID="{BA3FA753-F5D4-41C2-8898-03C75AACBB09}" presName="root" presStyleCnt="0">
        <dgm:presLayoutVars>
          <dgm:dir/>
          <dgm:resizeHandles val="exact"/>
        </dgm:presLayoutVars>
      </dgm:prSet>
      <dgm:spPr/>
    </dgm:pt>
    <dgm:pt modelId="{D9C3B3E5-6A32-43F2-B287-7A6AD2374176}" type="pres">
      <dgm:prSet presAssocID="{14677B2A-A594-4833-9786-4200AAC582C2}" presName="compNode" presStyleCnt="0"/>
      <dgm:spPr/>
    </dgm:pt>
    <dgm:pt modelId="{0D5655D1-5AD8-43AC-9800-611B32FF48E7}" type="pres">
      <dgm:prSet presAssocID="{14677B2A-A594-4833-9786-4200AAC582C2}" presName="bgRect" presStyleLbl="bgShp" presStyleIdx="0" presStyleCnt="3"/>
      <dgm:spPr/>
    </dgm:pt>
    <dgm:pt modelId="{A114739A-B0D3-47B4-B7B6-0CB2E24D538C}" type="pres">
      <dgm:prSet presAssocID="{14677B2A-A594-4833-9786-4200AAC582C2}" presName="iconRect" presStyleLbl="nod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80B31D6-321C-4606-B769-477C77866304}" type="pres">
      <dgm:prSet presAssocID="{14677B2A-A594-4833-9786-4200AAC582C2}" presName="spaceRect" presStyleCnt="0"/>
      <dgm:spPr/>
    </dgm:pt>
    <dgm:pt modelId="{CBF8BE04-87B2-4739-ABBB-A69775BD76BF}" type="pres">
      <dgm:prSet presAssocID="{14677B2A-A594-4833-9786-4200AAC582C2}" presName="parTx" presStyleLbl="revTx" presStyleIdx="0" presStyleCnt="4">
        <dgm:presLayoutVars>
          <dgm:chMax val="0"/>
          <dgm:chPref val="0"/>
        </dgm:presLayoutVars>
      </dgm:prSet>
      <dgm:spPr/>
    </dgm:pt>
    <dgm:pt modelId="{149BC21A-E5AB-4D23-A6C6-E67D97C8BB27}" type="pres">
      <dgm:prSet presAssocID="{B131F988-1CF2-49D4-AAFF-2E8F5A084884}" presName="sibTrans" presStyleCnt="0"/>
      <dgm:spPr/>
    </dgm:pt>
    <dgm:pt modelId="{DB2C0DCD-6EDA-47E8-8156-C5A6724BC517}" type="pres">
      <dgm:prSet presAssocID="{F52304EA-B4B2-4D67-A4CA-16CB67E9E35F}" presName="compNode" presStyleCnt="0"/>
      <dgm:spPr/>
    </dgm:pt>
    <dgm:pt modelId="{FFDDDE88-1F2F-43D1-B76F-82EFC0E23768}" type="pres">
      <dgm:prSet presAssocID="{F52304EA-B4B2-4D67-A4CA-16CB67E9E35F}" presName="bgRect" presStyleLbl="bgShp" presStyleIdx="1" presStyleCnt="3"/>
      <dgm:spPr/>
    </dgm:pt>
    <dgm:pt modelId="{EB949AAF-ADFA-4AF2-A1B7-0953A535ECF9}" type="pres">
      <dgm:prSet presAssocID="{F52304EA-B4B2-4D67-A4CA-16CB67E9E35F}" presName="iconRect" presStyleLbl="node1" presStyleIdx="1" presStyleCnt="3"/>
      <dgm:spPr>
        <a:prstGeom prst="downArrowCallou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AB576CFA-F1F0-4B2C-92D1-E5EEF95688C7}" type="pres">
      <dgm:prSet presAssocID="{F52304EA-B4B2-4D67-A4CA-16CB67E9E35F}" presName="spaceRect" presStyleCnt="0"/>
      <dgm:spPr/>
    </dgm:pt>
    <dgm:pt modelId="{28A61546-2B56-47E8-9742-233BF1F5E6BF}" type="pres">
      <dgm:prSet presAssocID="{F52304EA-B4B2-4D67-A4CA-16CB67E9E35F}" presName="parTx" presStyleLbl="revTx" presStyleIdx="1" presStyleCnt="4">
        <dgm:presLayoutVars>
          <dgm:chMax val="0"/>
          <dgm:chPref val="0"/>
        </dgm:presLayoutVars>
      </dgm:prSet>
      <dgm:spPr/>
    </dgm:pt>
    <dgm:pt modelId="{7485A3D0-D97A-4D0F-BFD6-CBCAC2320BDC}" type="pres">
      <dgm:prSet presAssocID="{F52304EA-B4B2-4D67-A4CA-16CB67E9E35F}" presName="desTx" presStyleLbl="revTx" presStyleIdx="2" presStyleCnt="4">
        <dgm:presLayoutVars/>
      </dgm:prSet>
      <dgm:spPr/>
    </dgm:pt>
    <dgm:pt modelId="{A12DD563-E09B-4E7F-82A4-2C91FFFC5E74}" type="pres">
      <dgm:prSet presAssocID="{FB694531-45BD-4C06-BA2E-11BB21E5FEDA}" presName="sibTrans" presStyleCnt="0"/>
      <dgm:spPr/>
    </dgm:pt>
    <dgm:pt modelId="{532449F1-37EA-4F15-A1F7-415B3950C853}" type="pres">
      <dgm:prSet presAssocID="{82DD63BC-4123-4D0F-B6D6-23DAC2D45EC7}" presName="compNode" presStyleCnt="0"/>
      <dgm:spPr/>
    </dgm:pt>
    <dgm:pt modelId="{D8AE704D-6829-44E7-9917-7E142E341D91}" type="pres">
      <dgm:prSet presAssocID="{82DD63BC-4123-4D0F-B6D6-23DAC2D45EC7}" presName="bgRect" presStyleLbl="bgShp" presStyleIdx="2" presStyleCnt="3"/>
      <dgm:spPr/>
    </dgm:pt>
    <dgm:pt modelId="{BD4429A4-68D6-404E-B0BF-A6D863936ECD}" type="pres">
      <dgm:prSet presAssocID="{82DD63BC-4123-4D0F-B6D6-23DAC2D45EC7}" presName="iconRect" presStyleLbl="node1" presStyleIdx="2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pewriter with solid fill"/>
        </a:ext>
      </dgm:extLst>
    </dgm:pt>
    <dgm:pt modelId="{A964B5AC-F0ED-4FF4-8F58-FE94FB708FDD}" type="pres">
      <dgm:prSet presAssocID="{82DD63BC-4123-4D0F-B6D6-23DAC2D45EC7}" presName="spaceRect" presStyleCnt="0"/>
      <dgm:spPr/>
    </dgm:pt>
    <dgm:pt modelId="{B762ED61-83EB-453D-85DA-AB6EA112E968}" type="pres">
      <dgm:prSet presAssocID="{82DD63BC-4123-4D0F-B6D6-23DAC2D45EC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E95833E-24F3-4A1D-989B-C3FC91C6F4E9}" type="presOf" srcId="{53424903-4792-44ED-A8A8-2F95C31FBE21}" destId="{7485A3D0-D97A-4D0F-BFD6-CBCAC2320BDC}" srcOrd="0" destOrd="1" presId="urn:microsoft.com/office/officeart/2018/2/layout/IconVerticalSolidList"/>
    <dgm:cxn modelId="{0F164F60-482A-4518-B331-1BA80D1690A5}" srcId="{BA3FA753-F5D4-41C2-8898-03C75AACBB09}" destId="{F52304EA-B4B2-4D67-A4CA-16CB67E9E35F}" srcOrd="1" destOrd="0" parTransId="{6B47743C-AEEB-4924-BA4F-17C2582938EA}" sibTransId="{FB694531-45BD-4C06-BA2E-11BB21E5FEDA}"/>
    <dgm:cxn modelId="{7E14BD61-38CB-4CED-98C6-EB0E26839F2E}" type="presOf" srcId="{14677B2A-A594-4833-9786-4200AAC582C2}" destId="{CBF8BE04-87B2-4739-ABBB-A69775BD76BF}" srcOrd="0" destOrd="0" presId="urn:microsoft.com/office/officeart/2018/2/layout/IconVerticalSolidList"/>
    <dgm:cxn modelId="{8A6D6E63-E892-4484-B8A3-030E675F43FC}" type="presOf" srcId="{FEFCCCA0-6250-44AD-9D54-489318A38656}" destId="{7485A3D0-D97A-4D0F-BFD6-CBCAC2320BDC}" srcOrd="0" destOrd="0" presId="urn:microsoft.com/office/officeart/2018/2/layout/IconVerticalSolidList"/>
    <dgm:cxn modelId="{FF7BB26C-00AF-4AD0-A7BC-CF27A9B0FA09}" type="presOf" srcId="{82DD63BC-4123-4D0F-B6D6-23DAC2D45EC7}" destId="{B762ED61-83EB-453D-85DA-AB6EA112E968}" srcOrd="0" destOrd="0" presId="urn:microsoft.com/office/officeart/2018/2/layout/IconVerticalSolidList"/>
    <dgm:cxn modelId="{2A70FB8E-BC91-48A7-B6DD-9B37F10ECA02}" type="presOf" srcId="{48C5DC44-B88B-49B7-A835-DC43CDB7FCFF}" destId="{7485A3D0-D97A-4D0F-BFD6-CBCAC2320BDC}" srcOrd="0" destOrd="2" presId="urn:microsoft.com/office/officeart/2018/2/layout/IconVerticalSolidList"/>
    <dgm:cxn modelId="{63D478AB-97B5-4AB2-A5A2-75F69FC8C9B9}" srcId="{F52304EA-B4B2-4D67-A4CA-16CB67E9E35F}" destId="{FEFCCCA0-6250-44AD-9D54-489318A38656}" srcOrd="0" destOrd="0" parTransId="{ADA8F870-C738-4644-A1B8-742984D811C8}" sibTransId="{AC4CA4B9-2913-4E26-9608-D9238C38AD97}"/>
    <dgm:cxn modelId="{201991B7-21E6-4370-BC34-E04EA6C1ED00}" srcId="{BA3FA753-F5D4-41C2-8898-03C75AACBB09}" destId="{82DD63BC-4123-4D0F-B6D6-23DAC2D45EC7}" srcOrd="2" destOrd="0" parTransId="{05D4D339-6D2F-4A74-ABC5-2B5DA51022FE}" sibTransId="{5571C7E4-45D7-4B28-8E56-D5FC3ECB9373}"/>
    <dgm:cxn modelId="{FD071CC9-7279-4B6B-9394-6965CF0A9EB1}" type="presOf" srcId="{F52304EA-B4B2-4D67-A4CA-16CB67E9E35F}" destId="{28A61546-2B56-47E8-9742-233BF1F5E6BF}" srcOrd="0" destOrd="0" presId="urn:microsoft.com/office/officeart/2018/2/layout/IconVerticalSolidList"/>
    <dgm:cxn modelId="{12ABF6D3-6ACE-47DB-8EE2-EE89E87040AE}" srcId="{BA3FA753-F5D4-41C2-8898-03C75AACBB09}" destId="{14677B2A-A594-4833-9786-4200AAC582C2}" srcOrd="0" destOrd="0" parTransId="{2BE0CFD2-B283-4C71-8466-9BB728239936}" sibTransId="{B131F988-1CF2-49D4-AAFF-2E8F5A084884}"/>
    <dgm:cxn modelId="{29908FDD-A5C2-48C4-9032-B4414C75633C}" srcId="{F52304EA-B4B2-4D67-A4CA-16CB67E9E35F}" destId="{48C5DC44-B88B-49B7-A835-DC43CDB7FCFF}" srcOrd="2" destOrd="0" parTransId="{9A1F462B-9428-4511-95C7-E21FF5D51F81}" sibTransId="{B13CBA28-2199-4CC4-AE65-70D07FB74A03}"/>
    <dgm:cxn modelId="{1AC93AE5-D1CD-4C3D-BF2C-F30DDF4958F0}" type="presOf" srcId="{BA3FA753-F5D4-41C2-8898-03C75AACBB09}" destId="{27CC385C-0A35-4861-979C-F6E6C2B879AC}" srcOrd="0" destOrd="0" presId="urn:microsoft.com/office/officeart/2018/2/layout/IconVerticalSolidList"/>
    <dgm:cxn modelId="{121F9DED-02AB-4979-B047-F0B3828B2670}" srcId="{F52304EA-B4B2-4D67-A4CA-16CB67E9E35F}" destId="{53424903-4792-44ED-A8A8-2F95C31FBE21}" srcOrd="1" destOrd="0" parTransId="{4A4D3D7E-D83E-47C3-B45A-94257384016F}" sibTransId="{8F3DCCEA-6514-436E-85D3-079FE4BB1B1B}"/>
    <dgm:cxn modelId="{184047A5-4CD9-4DDB-9BFD-152B0B4572EA}" type="presParOf" srcId="{27CC385C-0A35-4861-979C-F6E6C2B879AC}" destId="{D9C3B3E5-6A32-43F2-B287-7A6AD2374176}" srcOrd="0" destOrd="0" presId="urn:microsoft.com/office/officeart/2018/2/layout/IconVerticalSolidList"/>
    <dgm:cxn modelId="{64C30533-E764-49A7-AD00-7BCB427FD689}" type="presParOf" srcId="{D9C3B3E5-6A32-43F2-B287-7A6AD2374176}" destId="{0D5655D1-5AD8-43AC-9800-611B32FF48E7}" srcOrd="0" destOrd="0" presId="urn:microsoft.com/office/officeart/2018/2/layout/IconVerticalSolidList"/>
    <dgm:cxn modelId="{C778654E-AF3B-4E24-9859-6EB3B1AAB2A3}" type="presParOf" srcId="{D9C3B3E5-6A32-43F2-B287-7A6AD2374176}" destId="{A114739A-B0D3-47B4-B7B6-0CB2E24D538C}" srcOrd="1" destOrd="0" presId="urn:microsoft.com/office/officeart/2018/2/layout/IconVerticalSolidList"/>
    <dgm:cxn modelId="{1490330C-9EFE-48A8-8E3A-A5DD446FB4EC}" type="presParOf" srcId="{D9C3B3E5-6A32-43F2-B287-7A6AD2374176}" destId="{980B31D6-321C-4606-B769-477C77866304}" srcOrd="2" destOrd="0" presId="urn:microsoft.com/office/officeart/2018/2/layout/IconVerticalSolidList"/>
    <dgm:cxn modelId="{69DD44C4-C262-40A7-A729-47A81EC8E1C8}" type="presParOf" srcId="{D9C3B3E5-6A32-43F2-B287-7A6AD2374176}" destId="{CBF8BE04-87B2-4739-ABBB-A69775BD76BF}" srcOrd="3" destOrd="0" presId="urn:microsoft.com/office/officeart/2018/2/layout/IconVerticalSolidList"/>
    <dgm:cxn modelId="{7E3CD267-F533-48DC-ACD2-5B1276D9DAFB}" type="presParOf" srcId="{27CC385C-0A35-4861-979C-F6E6C2B879AC}" destId="{149BC21A-E5AB-4D23-A6C6-E67D97C8BB27}" srcOrd="1" destOrd="0" presId="urn:microsoft.com/office/officeart/2018/2/layout/IconVerticalSolidList"/>
    <dgm:cxn modelId="{FEA1D058-33B9-4587-BCEF-1DFF25060F21}" type="presParOf" srcId="{27CC385C-0A35-4861-979C-F6E6C2B879AC}" destId="{DB2C0DCD-6EDA-47E8-8156-C5A6724BC517}" srcOrd="2" destOrd="0" presId="urn:microsoft.com/office/officeart/2018/2/layout/IconVerticalSolidList"/>
    <dgm:cxn modelId="{C36F8CCF-91B1-4551-92A3-993E6CF24231}" type="presParOf" srcId="{DB2C0DCD-6EDA-47E8-8156-C5A6724BC517}" destId="{FFDDDE88-1F2F-43D1-B76F-82EFC0E23768}" srcOrd="0" destOrd="0" presId="urn:microsoft.com/office/officeart/2018/2/layout/IconVerticalSolidList"/>
    <dgm:cxn modelId="{A6D86210-366B-4A16-AE16-8EBDF168B28C}" type="presParOf" srcId="{DB2C0DCD-6EDA-47E8-8156-C5A6724BC517}" destId="{EB949AAF-ADFA-4AF2-A1B7-0953A535ECF9}" srcOrd="1" destOrd="0" presId="urn:microsoft.com/office/officeart/2018/2/layout/IconVerticalSolidList"/>
    <dgm:cxn modelId="{F448FD73-2957-4402-949F-12C7A25B2525}" type="presParOf" srcId="{DB2C0DCD-6EDA-47E8-8156-C5A6724BC517}" destId="{AB576CFA-F1F0-4B2C-92D1-E5EEF95688C7}" srcOrd="2" destOrd="0" presId="urn:microsoft.com/office/officeart/2018/2/layout/IconVerticalSolidList"/>
    <dgm:cxn modelId="{97D1B6B4-E857-4286-8DF9-51DFF607A95B}" type="presParOf" srcId="{DB2C0DCD-6EDA-47E8-8156-C5A6724BC517}" destId="{28A61546-2B56-47E8-9742-233BF1F5E6BF}" srcOrd="3" destOrd="0" presId="urn:microsoft.com/office/officeart/2018/2/layout/IconVerticalSolidList"/>
    <dgm:cxn modelId="{309E58A9-FD32-4722-846C-5058585B8BF2}" type="presParOf" srcId="{DB2C0DCD-6EDA-47E8-8156-C5A6724BC517}" destId="{7485A3D0-D97A-4D0F-BFD6-CBCAC2320BDC}" srcOrd="4" destOrd="0" presId="urn:microsoft.com/office/officeart/2018/2/layout/IconVerticalSolidList"/>
    <dgm:cxn modelId="{3A10C899-B781-4E1E-8E8D-31FB5C0C706B}" type="presParOf" srcId="{27CC385C-0A35-4861-979C-F6E6C2B879AC}" destId="{A12DD563-E09B-4E7F-82A4-2C91FFFC5E74}" srcOrd="3" destOrd="0" presId="urn:microsoft.com/office/officeart/2018/2/layout/IconVerticalSolidList"/>
    <dgm:cxn modelId="{0714343B-3849-4EAE-959A-DE9D11C7F11E}" type="presParOf" srcId="{27CC385C-0A35-4861-979C-F6E6C2B879AC}" destId="{532449F1-37EA-4F15-A1F7-415B3950C853}" srcOrd="4" destOrd="0" presId="urn:microsoft.com/office/officeart/2018/2/layout/IconVerticalSolidList"/>
    <dgm:cxn modelId="{BDDAD8E8-481F-4D03-A082-51638659EB89}" type="presParOf" srcId="{532449F1-37EA-4F15-A1F7-415B3950C853}" destId="{D8AE704D-6829-44E7-9917-7E142E341D91}" srcOrd="0" destOrd="0" presId="urn:microsoft.com/office/officeart/2018/2/layout/IconVerticalSolidList"/>
    <dgm:cxn modelId="{E30EB01C-43B3-449A-8F45-CB9601FEC197}" type="presParOf" srcId="{532449F1-37EA-4F15-A1F7-415B3950C853}" destId="{BD4429A4-68D6-404E-B0BF-A6D863936ECD}" srcOrd="1" destOrd="0" presId="urn:microsoft.com/office/officeart/2018/2/layout/IconVerticalSolidList"/>
    <dgm:cxn modelId="{12F98E8C-79D6-41AA-A525-87D71C5F4FC3}" type="presParOf" srcId="{532449F1-37EA-4F15-A1F7-415B3950C853}" destId="{A964B5AC-F0ED-4FF4-8F58-FE94FB708FDD}" srcOrd="2" destOrd="0" presId="urn:microsoft.com/office/officeart/2018/2/layout/IconVerticalSolidList"/>
    <dgm:cxn modelId="{6734B399-E879-47BA-91B9-478ABEDE5AD2}" type="presParOf" srcId="{532449F1-37EA-4F15-A1F7-415B3950C853}" destId="{B762ED61-83EB-453D-85DA-AB6EA112E9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A7D88A-ED18-4067-9451-59F2397666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D4086-736F-4242-9595-2D88F1A900BF}">
      <dgm:prSet/>
      <dgm:spPr/>
      <dgm:t>
        <a:bodyPr/>
        <a:lstStyle/>
        <a:p>
          <a:r>
            <a:rPr lang="en-US" dirty="0"/>
            <a:t>Research as area of excellence</a:t>
          </a:r>
        </a:p>
      </dgm:t>
    </dgm:pt>
    <dgm:pt modelId="{2E2C0433-6B23-48D5-83FF-233600AD23C1}" type="parTrans" cxnId="{7EF47727-732A-4D9F-9AAC-946D96148886}">
      <dgm:prSet/>
      <dgm:spPr/>
      <dgm:t>
        <a:bodyPr/>
        <a:lstStyle/>
        <a:p>
          <a:endParaRPr lang="en-US"/>
        </a:p>
      </dgm:t>
    </dgm:pt>
    <dgm:pt modelId="{EAC090CA-D662-48F9-AD23-5F3B1D24005F}" type="sibTrans" cxnId="{7EF47727-732A-4D9F-9AAC-946D96148886}">
      <dgm:prSet/>
      <dgm:spPr/>
      <dgm:t>
        <a:bodyPr/>
        <a:lstStyle/>
        <a:p>
          <a:endParaRPr lang="en-US"/>
        </a:p>
      </dgm:t>
    </dgm:pt>
    <dgm:pt modelId="{470CD53A-98FB-4E90-A917-73624A9AF796}">
      <dgm:prSet/>
      <dgm:spPr/>
      <dgm:t>
        <a:bodyPr/>
        <a:lstStyle/>
        <a:p>
          <a:r>
            <a:rPr lang="en-US" dirty="0"/>
            <a:t>Teaching and service, satisfactory </a:t>
          </a:r>
          <a:r>
            <a:rPr lang="en-US" dirty="0">
              <a:sym typeface="Wingdings" panose="05000000000000000000" pitchFamily="2" charset="2"/>
            </a:rPr>
            <a:t></a:t>
          </a:r>
          <a:r>
            <a:rPr lang="en-US" dirty="0"/>
            <a:t>no dissemination required</a:t>
          </a:r>
        </a:p>
      </dgm:t>
    </dgm:pt>
    <dgm:pt modelId="{4626C582-BDC9-41A6-9DE9-2166BA6FF0E8}" type="parTrans" cxnId="{5C00D5CA-BB07-4BB6-9952-1DFA34714266}">
      <dgm:prSet/>
      <dgm:spPr/>
      <dgm:t>
        <a:bodyPr/>
        <a:lstStyle/>
        <a:p>
          <a:endParaRPr lang="en-US"/>
        </a:p>
      </dgm:t>
    </dgm:pt>
    <dgm:pt modelId="{21110551-BA80-43AF-9B2E-734FA01C461C}" type="sibTrans" cxnId="{5C00D5CA-BB07-4BB6-9952-1DFA34714266}">
      <dgm:prSet/>
      <dgm:spPr/>
      <dgm:t>
        <a:bodyPr/>
        <a:lstStyle/>
        <a:p>
          <a:endParaRPr lang="en-US"/>
        </a:p>
      </dgm:t>
    </dgm:pt>
    <dgm:pt modelId="{A62E2E8C-E4AD-4971-9A51-520269C6B88F}">
      <dgm:prSet/>
      <dgm:spPr/>
      <dgm:t>
        <a:bodyPr/>
        <a:lstStyle/>
        <a:p>
          <a:r>
            <a:rPr lang="en-US"/>
            <a:t>Teaching as area of excellence</a:t>
          </a:r>
        </a:p>
      </dgm:t>
    </dgm:pt>
    <dgm:pt modelId="{3158A68E-B9DE-43CE-B219-CF5489A49B5B}" type="parTrans" cxnId="{90807040-029D-47D6-88C0-1B5D87AF0A1E}">
      <dgm:prSet/>
      <dgm:spPr/>
      <dgm:t>
        <a:bodyPr/>
        <a:lstStyle/>
        <a:p>
          <a:endParaRPr lang="en-US"/>
        </a:p>
      </dgm:t>
    </dgm:pt>
    <dgm:pt modelId="{A70A5B48-36EF-4C7C-9897-29295D61991B}" type="sibTrans" cxnId="{90807040-029D-47D6-88C0-1B5D87AF0A1E}">
      <dgm:prSet/>
      <dgm:spPr/>
      <dgm:t>
        <a:bodyPr/>
        <a:lstStyle/>
        <a:p>
          <a:endParaRPr lang="en-US"/>
        </a:p>
      </dgm:t>
    </dgm:pt>
    <dgm:pt modelId="{3E59D8C2-5878-4FAD-9841-FB9BFC75B3D9}">
      <dgm:prSet/>
      <dgm:spPr/>
      <dgm:t>
        <a:bodyPr/>
        <a:lstStyle/>
        <a:p>
          <a:r>
            <a:rPr lang="en-US" dirty="0"/>
            <a:t>Research satisfactory </a:t>
          </a:r>
          <a:r>
            <a:rPr lang="en-US" dirty="0">
              <a:sym typeface="Wingdings" panose="05000000000000000000" pitchFamily="2" charset="2"/>
            </a:rPr>
            <a:t></a:t>
          </a:r>
          <a:r>
            <a:rPr lang="en-US" dirty="0"/>
            <a:t>includes dissemination</a:t>
          </a:r>
        </a:p>
      </dgm:t>
    </dgm:pt>
    <dgm:pt modelId="{E438F82E-8E6E-46F9-9619-429FE8D21EBA}" type="parTrans" cxnId="{F5151D02-8302-4195-B634-64B1EC5A06ED}">
      <dgm:prSet/>
      <dgm:spPr/>
      <dgm:t>
        <a:bodyPr/>
        <a:lstStyle/>
        <a:p>
          <a:endParaRPr lang="en-US"/>
        </a:p>
      </dgm:t>
    </dgm:pt>
    <dgm:pt modelId="{469461E8-3A0E-4C96-A79B-DC4833A43F26}" type="sibTrans" cxnId="{F5151D02-8302-4195-B634-64B1EC5A06ED}">
      <dgm:prSet/>
      <dgm:spPr/>
      <dgm:t>
        <a:bodyPr/>
        <a:lstStyle/>
        <a:p>
          <a:endParaRPr lang="en-US"/>
        </a:p>
      </dgm:t>
    </dgm:pt>
    <dgm:pt modelId="{5CFE3CCF-9DBC-42DC-A5E9-87A6B590FA81}">
      <dgm:prSet/>
      <dgm:spPr/>
      <dgm:t>
        <a:bodyPr/>
        <a:lstStyle/>
        <a:p>
          <a:r>
            <a:rPr lang="en-US"/>
            <a:t>Service, satisfactory </a:t>
          </a:r>
          <a:r>
            <a:rPr lang="en-US">
              <a:sym typeface="Wingdings" panose="05000000000000000000" pitchFamily="2" charset="2"/>
            </a:rPr>
            <a:t></a:t>
          </a:r>
          <a:r>
            <a:rPr lang="en-US"/>
            <a:t>no dissemination</a:t>
          </a:r>
        </a:p>
      </dgm:t>
    </dgm:pt>
    <dgm:pt modelId="{DFCBB286-A5C5-4FC1-9BE1-043DFF3A697A}" type="parTrans" cxnId="{BA0D6121-A8EE-49E3-B87C-33974935865B}">
      <dgm:prSet/>
      <dgm:spPr/>
      <dgm:t>
        <a:bodyPr/>
        <a:lstStyle/>
        <a:p>
          <a:endParaRPr lang="en-US"/>
        </a:p>
      </dgm:t>
    </dgm:pt>
    <dgm:pt modelId="{DDF80A31-EA93-4FFD-A79A-163BB3F28046}" type="sibTrans" cxnId="{BA0D6121-A8EE-49E3-B87C-33974935865B}">
      <dgm:prSet/>
      <dgm:spPr/>
      <dgm:t>
        <a:bodyPr/>
        <a:lstStyle/>
        <a:p>
          <a:endParaRPr lang="en-US"/>
        </a:p>
      </dgm:t>
    </dgm:pt>
    <dgm:pt modelId="{7B6D2621-08E8-4CBD-981F-212AC2843424}">
      <dgm:prSet/>
      <dgm:spPr/>
      <dgm:t>
        <a:bodyPr/>
        <a:lstStyle/>
        <a:p>
          <a:r>
            <a:rPr lang="en-US"/>
            <a:t>Service as area of excellence</a:t>
          </a:r>
        </a:p>
      </dgm:t>
    </dgm:pt>
    <dgm:pt modelId="{2DE96D0E-45E3-45E3-92C0-49E69C5E9069}" type="parTrans" cxnId="{24665F3A-64BF-4966-A784-475C131533FA}">
      <dgm:prSet/>
      <dgm:spPr/>
      <dgm:t>
        <a:bodyPr/>
        <a:lstStyle/>
        <a:p>
          <a:endParaRPr lang="en-US"/>
        </a:p>
      </dgm:t>
    </dgm:pt>
    <dgm:pt modelId="{5C5704ED-9E09-42F2-8CB7-1586BE2AECF0}" type="sibTrans" cxnId="{24665F3A-64BF-4966-A784-475C131533FA}">
      <dgm:prSet/>
      <dgm:spPr/>
      <dgm:t>
        <a:bodyPr/>
        <a:lstStyle/>
        <a:p>
          <a:endParaRPr lang="en-US"/>
        </a:p>
      </dgm:t>
    </dgm:pt>
    <dgm:pt modelId="{EDBE6410-A0B9-4430-B9D9-52AF7C176A98}">
      <dgm:prSet/>
      <dgm:spPr/>
      <dgm:t>
        <a:bodyPr/>
        <a:lstStyle/>
        <a:p>
          <a:r>
            <a:rPr lang="en-US" dirty="0"/>
            <a:t>Research satisfactory </a:t>
          </a:r>
          <a:r>
            <a:rPr lang="en-US" dirty="0">
              <a:sym typeface="Wingdings" panose="05000000000000000000" pitchFamily="2" charset="2"/>
            </a:rPr>
            <a:t></a:t>
          </a:r>
          <a:r>
            <a:rPr lang="en-US" dirty="0"/>
            <a:t>includes dissemination</a:t>
          </a:r>
        </a:p>
      </dgm:t>
    </dgm:pt>
    <dgm:pt modelId="{AE390B85-BCFE-492C-A05C-516C2B1AAC80}" type="parTrans" cxnId="{7EC13246-787D-43E1-BD94-F599BED1ED3C}">
      <dgm:prSet/>
      <dgm:spPr/>
      <dgm:t>
        <a:bodyPr/>
        <a:lstStyle/>
        <a:p>
          <a:endParaRPr lang="en-US"/>
        </a:p>
      </dgm:t>
    </dgm:pt>
    <dgm:pt modelId="{19ED62A0-C2E4-492B-8A09-30FD01CD45DE}" type="sibTrans" cxnId="{7EC13246-787D-43E1-BD94-F599BED1ED3C}">
      <dgm:prSet/>
      <dgm:spPr/>
      <dgm:t>
        <a:bodyPr/>
        <a:lstStyle/>
        <a:p>
          <a:endParaRPr lang="en-US"/>
        </a:p>
      </dgm:t>
    </dgm:pt>
    <dgm:pt modelId="{D4A8D5B6-5383-4EA8-B6DE-C75BE819E2AF}">
      <dgm:prSet/>
      <dgm:spPr/>
      <dgm:t>
        <a:bodyPr/>
        <a:lstStyle/>
        <a:p>
          <a:r>
            <a:rPr lang="en-US" dirty="0"/>
            <a:t>Teaching, satisfactory </a:t>
          </a:r>
          <a:r>
            <a:rPr lang="en-US" dirty="0">
              <a:sym typeface="Wingdings" panose="05000000000000000000" pitchFamily="2" charset="2"/>
            </a:rPr>
            <a:t></a:t>
          </a:r>
          <a:r>
            <a:rPr lang="en-US" dirty="0"/>
            <a:t>no dissemination</a:t>
          </a:r>
        </a:p>
      </dgm:t>
    </dgm:pt>
    <dgm:pt modelId="{20D194F0-9BA1-438C-870F-BFA8BF11F0EF}" type="parTrans" cxnId="{5C4F18BC-54F6-41A7-8840-A2D38C509E0B}">
      <dgm:prSet/>
      <dgm:spPr/>
      <dgm:t>
        <a:bodyPr/>
        <a:lstStyle/>
        <a:p>
          <a:endParaRPr lang="en-US"/>
        </a:p>
      </dgm:t>
    </dgm:pt>
    <dgm:pt modelId="{09DAD476-B0FE-4C92-BB15-E3E9F456DE0F}" type="sibTrans" cxnId="{5C4F18BC-54F6-41A7-8840-A2D38C509E0B}">
      <dgm:prSet/>
      <dgm:spPr/>
      <dgm:t>
        <a:bodyPr/>
        <a:lstStyle/>
        <a:p>
          <a:endParaRPr lang="en-US"/>
        </a:p>
      </dgm:t>
    </dgm:pt>
    <dgm:pt modelId="{D5783D44-BFCD-C546-A0A7-1F5BAF593DB0}" type="pres">
      <dgm:prSet presAssocID="{81A7D88A-ED18-4067-9451-59F23976662D}" presName="Name0" presStyleCnt="0">
        <dgm:presLayoutVars>
          <dgm:dir/>
          <dgm:animLvl val="lvl"/>
          <dgm:resizeHandles val="exact"/>
        </dgm:presLayoutVars>
      </dgm:prSet>
      <dgm:spPr/>
    </dgm:pt>
    <dgm:pt modelId="{A99EEAC6-9BE1-6246-91D2-C47A660E81A9}" type="pres">
      <dgm:prSet presAssocID="{132D4086-736F-4242-9595-2D88F1A900BF}" presName="composite" presStyleCnt="0"/>
      <dgm:spPr/>
    </dgm:pt>
    <dgm:pt modelId="{1F0009D2-39DD-0D47-BA69-2E5E57545425}" type="pres">
      <dgm:prSet presAssocID="{132D4086-736F-4242-9595-2D88F1A900B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ED8D4FA-AE93-1C49-ABC6-0B8AA597024B}" type="pres">
      <dgm:prSet presAssocID="{132D4086-736F-4242-9595-2D88F1A900BF}" presName="desTx" presStyleLbl="alignAccFollowNode1" presStyleIdx="0" presStyleCnt="3">
        <dgm:presLayoutVars>
          <dgm:bulletEnabled val="1"/>
        </dgm:presLayoutVars>
      </dgm:prSet>
      <dgm:spPr/>
    </dgm:pt>
    <dgm:pt modelId="{4F22D9DA-4F28-0D49-8DFF-211B781BE65A}" type="pres">
      <dgm:prSet presAssocID="{EAC090CA-D662-48F9-AD23-5F3B1D24005F}" presName="space" presStyleCnt="0"/>
      <dgm:spPr/>
    </dgm:pt>
    <dgm:pt modelId="{90102892-FE9A-484F-99AD-26A5032FDAAB}" type="pres">
      <dgm:prSet presAssocID="{A62E2E8C-E4AD-4971-9A51-520269C6B88F}" presName="composite" presStyleCnt="0"/>
      <dgm:spPr/>
    </dgm:pt>
    <dgm:pt modelId="{55BDF519-CC4F-2748-AC61-F48B0E0972B9}" type="pres">
      <dgm:prSet presAssocID="{A62E2E8C-E4AD-4971-9A51-520269C6B88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1B6C3EE-0867-A540-8C68-14AF84258DE5}" type="pres">
      <dgm:prSet presAssocID="{A62E2E8C-E4AD-4971-9A51-520269C6B88F}" presName="desTx" presStyleLbl="alignAccFollowNode1" presStyleIdx="1" presStyleCnt="3">
        <dgm:presLayoutVars>
          <dgm:bulletEnabled val="1"/>
        </dgm:presLayoutVars>
      </dgm:prSet>
      <dgm:spPr/>
    </dgm:pt>
    <dgm:pt modelId="{F28767C4-6CC5-A843-9A9F-6F5EB5595E4C}" type="pres">
      <dgm:prSet presAssocID="{A70A5B48-36EF-4C7C-9897-29295D61991B}" presName="space" presStyleCnt="0"/>
      <dgm:spPr/>
    </dgm:pt>
    <dgm:pt modelId="{D4E0E49D-EE71-4841-8808-1D1607A3C417}" type="pres">
      <dgm:prSet presAssocID="{7B6D2621-08E8-4CBD-981F-212AC2843424}" presName="composite" presStyleCnt="0"/>
      <dgm:spPr/>
    </dgm:pt>
    <dgm:pt modelId="{2EDEF177-0CFE-2F49-BEF0-CD84E45FDE0A}" type="pres">
      <dgm:prSet presAssocID="{7B6D2621-08E8-4CBD-981F-212AC284342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A4CAE7A-A4EE-564F-BDA8-5A22D2B6273A}" type="pres">
      <dgm:prSet presAssocID="{7B6D2621-08E8-4CBD-981F-212AC284342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5151D02-8302-4195-B634-64B1EC5A06ED}" srcId="{A62E2E8C-E4AD-4971-9A51-520269C6B88F}" destId="{3E59D8C2-5878-4FAD-9841-FB9BFC75B3D9}" srcOrd="0" destOrd="0" parTransId="{E438F82E-8E6E-46F9-9619-429FE8D21EBA}" sibTransId="{469461E8-3A0E-4C96-A79B-DC4833A43F26}"/>
    <dgm:cxn modelId="{BA0D6121-A8EE-49E3-B87C-33974935865B}" srcId="{A62E2E8C-E4AD-4971-9A51-520269C6B88F}" destId="{5CFE3CCF-9DBC-42DC-A5E9-87A6B590FA81}" srcOrd="1" destOrd="0" parTransId="{DFCBB286-A5C5-4FC1-9BE1-043DFF3A697A}" sibTransId="{DDF80A31-EA93-4FFD-A79A-163BB3F28046}"/>
    <dgm:cxn modelId="{7EF47727-732A-4D9F-9AAC-946D96148886}" srcId="{81A7D88A-ED18-4067-9451-59F23976662D}" destId="{132D4086-736F-4242-9595-2D88F1A900BF}" srcOrd="0" destOrd="0" parTransId="{2E2C0433-6B23-48D5-83FF-233600AD23C1}" sibTransId="{EAC090CA-D662-48F9-AD23-5F3B1D24005F}"/>
    <dgm:cxn modelId="{24665F3A-64BF-4966-A784-475C131533FA}" srcId="{81A7D88A-ED18-4067-9451-59F23976662D}" destId="{7B6D2621-08E8-4CBD-981F-212AC2843424}" srcOrd="2" destOrd="0" parTransId="{2DE96D0E-45E3-45E3-92C0-49E69C5E9069}" sibTransId="{5C5704ED-9E09-42F2-8CB7-1586BE2AECF0}"/>
    <dgm:cxn modelId="{90807040-029D-47D6-88C0-1B5D87AF0A1E}" srcId="{81A7D88A-ED18-4067-9451-59F23976662D}" destId="{A62E2E8C-E4AD-4971-9A51-520269C6B88F}" srcOrd="1" destOrd="0" parTransId="{3158A68E-B9DE-43CE-B219-CF5489A49B5B}" sibTransId="{A70A5B48-36EF-4C7C-9897-29295D61991B}"/>
    <dgm:cxn modelId="{7EC13246-787D-43E1-BD94-F599BED1ED3C}" srcId="{7B6D2621-08E8-4CBD-981F-212AC2843424}" destId="{EDBE6410-A0B9-4430-B9D9-52AF7C176A98}" srcOrd="0" destOrd="0" parTransId="{AE390B85-BCFE-492C-A05C-516C2B1AAC80}" sibTransId="{19ED62A0-C2E4-492B-8A09-30FD01CD45DE}"/>
    <dgm:cxn modelId="{F3B1F965-90CD-DE43-BD01-6316B266EEA5}" type="presOf" srcId="{EDBE6410-A0B9-4430-B9D9-52AF7C176A98}" destId="{5A4CAE7A-A4EE-564F-BDA8-5A22D2B6273A}" srcOrd="0" destOrd="0" presId="urn:microsoft.com/office/officeart/2005/8/layout/hList1"/>
    <dgm:cxn modelId="{9DAB01A1-925F-1E41-95DB-C81300F03D4B}" type="presOf" srcId="{3E59D8C2-5878-4FAD-9841-FB9BFC75B3D9}" destId="{71B6C3EE-0867-A540-8C68-14AF84258DE5}" srcOrd="0" destOrd="0" presId="urn:microsoft.com/office/officeart/2005/8/layout/hList1"/>
    <dgm:cxn modelId="{B8A090A6-AEED-E14C-8E1F-B775C36FE414}" type="presOf" srcId="{470CD53A-98FB-4E90-A917-73624A9AF796}" destId="{6ED8D4FA-AE93-1C49-ABC6-0B8AA597024B}" srcOrd="0" destOrd="0" presId="urn:microsoft.com/office/officeart/2005/8/layout/hList1"/>
    <dgm:cxn modelId="{752363B0-C93C-6145-8137-FABE2553D286}" type="presOf" srcId="{7B6D2621-08E8-4CBD-981F-212AC2843424}" destId="{2EDEF177-0CFE-2F49-BEF0-CD84E45FDE0A}" srcOrd="0" destOrd="0" presId="urn:microsoft.com/office/officeart/2005/8/layout/hList1"/>
    <dgm:cxn modelId="{730055B1-6B0F-AD43-83CA-B7689D0823B1}" type="presOf" srcId="{A62E2E8C-E4AD-4971-9A51-520269C6B88F}" destId="{55BDF519-CC4F-2748-AC61-F48B0E0972B9}" srcOrd="0" destOrd="0" presId="urn:microsoft.com/office/officeart/2005/8/layout/hList1"/>
    <dgm:cxn modelId="{5C4F18BC-54F6-41A7-8840-A2D38C509E0B}" srcId="{7B6D2621-08E8-4CBD-981F-212AC2843424}" destId="{D4A8D5B6-5383-4EA8-B6DE-C75BE819E2AF}" srcOrd="1" destOrd="0" parTransId="{20D194F0-9BA1-438C-870F-BFA8BF11F0EF}" sibTransId="{09DAD476-B0FE-4C92-BB15-E3E9F456DE0F}"/>
    <dgm:cxn modelId="{F9152CC7-F9F9-D54B-8067-9DA5A663244F}" type="presOf" srcId="{81A7D88A-ED18-4067-9451-59F23976662D}" destId="{D5783D44-BFCD-C546-A0A7-1F5BAF593DB0}" srcOrd="0" destOrd="0" presId="urn:microsoft.com/office/officeart/2005/8/layout/hList1"/>
    <dgm:cxn modelId="{5C00D5CA-BB07-4BB6-9952-1DFA34714266}" srcId="{132D4086-736F-4242-9595-2D88F1A900BF}" destId="{470CD53A-98FB-4E90-A917-73624A9AF796}" srcOrd="0" destOrd="0" parTransId="{4626C582-BDC9-41A6-9DE9-2166BA6FF0E8}" sibTransId="{21110551-BA80-43AF-9B2E-734FA01C461C}"/>
    <dgm:cxn modelId="{996D24D3-EDBC-1A4A-BB27-2FFFDF6D7702}" type="presOf" srcId="{D4A8D5B6-5383-4EA8-B6DE-C75BE819E2AF}" destId="{5A4CAE7A-A4EE-564F-BDA8-5A22D2B6273A}" srcOrd="0" destOrd="1" presId="urn:microsoft.com/office/officeart/2005/8/layout/hList1"/>
    <dgm:cxn modelId="{BC967DDA-434D-7E4B-8DE7-78D030BBCF42}" type="presOf" srcId="{132D4086-736F-4242-9595-2D88F1A900BF}" destId="{1F0009D2-39DD-0D47-BA69-2E5E57545425}" srcOrd="0" destOrd="0" presId="urn:microsoft.com/office/officeart/2005/8/layout/hList1"/>
    <dgm:cxn modelId="{D5F1AEF9-B39D-7E4E-922C-CE6C455B3387}" type="presOf" srcId="{5CFE3CCF-9DBC-42DC-A5E9-87A6B590FA81}" destId="{71B6C3EE-0867-A540-8C68-14AF84258DE5}" srcOrd="0" destOrd="1" presId="urn:microsoft.com/office/officeart/2005/8/layout/hList1"/>
    <dgm:cxn modelId="{7A6D166C-95C0-F04B-A8F0-21CF52995EF9}" type="presParOf" srcId="{D5783D44-BFCD-C546-A0A7-1F5BAF593DB0}" destId="{A99EEAC6-9BE1-6246-91D2-C47A660E81A9}" srcOrd="0" destOrd="0" presId="urn:microsoft.com/office/officeart/2005/8/layout/hList1"/>
    <dgm:cxn modelId="{32CD4835-0124-ED4A-B143-A19B2BC298C6}" type="presParOf" srcId="{A99EEAC6-9BE1-6246-91D2-C47A660E81A9}" destId="{1F0009D2-39DD-0D47-BA69-2E5E57545425}" srcOrd="0" destOrd="0" presId="urn:microsoft.com/office/officeart/2005/8/layout/hList1"/>
    <dgm:cxn modelId="{C6312D3D-2727-A544-B115-8381B4A98575}" type="presParOf" srcId="{A99EEAC6-9BE1-6246-91D2-C47A660E81A9}" destId="{6ED8D4FA-AE93-1C49-ABC6-0B8AA597024B}" srcOrd="1" destOrd="0" presId="urn:microsoft.com/office/officeart/2005/8/layout/hList1"/>
    <dgm:cxn modelId="{B2D118A6-F47F-9B4D-B71E-F9CFD4B3164F}" type="presParOf" srcId="{D5783D44-BFCD-C546-A0A7-1F5BAF593DB0}" destId="{4F22D9DA-4F28-0D49-8DFF-211B781BE65A}" srcOrd="1" destOrd="0" presId="urn:microsoft.com/office/officeart/2005/8/layout/hList1"/>
    <dgm:cxn modelId="{766D757A-FADD-CD4A-B722-0C53685733C0}" type="presParOf" srcId="{D5783D44-BFCD-C546-A0A7-1F5BAF593DB0}" destId="{90102892-FE9A-484F-99AD-26A5032FDAAB}" srcOrd="2" destOrd="0" presId="urn:microsoft.com/office/officeart/2005/8/layout/hList1"/>
    <dgm:cxn modelId="{7C44FB5A-4107-024C-ADC3-5591A138E3DF}" type="presParOf" srcId="{90102892-FE9A-484F-99AD-26A5032FDAAB}" destId="{55BDF519-CC4F-2748-AC61-F48B0E0972B9}" srcOrd="0" destOrd="0" presId="urn:microsoft.com/office/officeart/2005/8/layout/hList1"/>
    <dgm:cxn modelId="{27C3ABD4-33BD-B94A-93A3-258A12DA66C5}" type="presParOf" srcId="{90102892-FE9A-484F-99AD-26A5032FDAAB}" destId="{71B6C3EE-0867-A540-8C68-14AF84258DE5}" srcOrd="1" destOrd="0" presId="urn:microsoft.com/office/officeart/2005/8/layout/hList1"/>
    <dgm:cxn modelId="{18F9CF1F-8505-6640-A135-F74E79FFB1FE}" type="presParOf" srcId="{D5783D44-BFCD-C546-A0A7-1F5BAF593DB0}" destId="{F28767C4-6CC5-A843-9A9F-6F5EB5595E4C}" srcOrd="3" destOrd="0" presId="urn:microsoft.com/office/officeart/2005/8/layout/hList1"/>
    <dgm:cxn modelId="{224F5377-2D95-DD4F-BC0F-E8D7309BB7A8}" type="presParOf" srcId="{D5783D44-BFCD-C546-A0A7-1F5BAF593DB0}" destId="{D4E0E49D-EE71-4841-8808-1D1607A3C417}" srcOrd="4" destOrd="0" presId="urn:microsoft.com/office/officeart/2005/8/layout/hList1"/>
    <dgm:cxn modelId="{FF59BD94-FEBE-2C47-BFB1-D4387B2571AC}" type="presParOf" srcId="{D4E0E49D-EE71-4841-8808-1D1607A3C417}" destId="{2EDEF177-0CFE-2F49-BEF0-CD84E45FDE0A}" srcOrd="0" destOrd="0" presId="urn:microsoft.com/office/officeart/2005/8/layout/hList1"/>
    <dgm:cxn modelId="{D563DBE4-94E4-FD41-8337-6815C46214F5}" type="presParOf" srcId="{D4E0E49D-EE71-4841-8808-1D1607A3C417}" destId="{5A4CAE7A-A4EE-564F-BDA8-5A22D2B627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1A7D88A-ED18-4067-9451-59F2397666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35DC9-E9AD-440A-861A-F5BA89AD0A00}">
      <dgm:prSet/>
      <dgm:spPr/>
      <dgm:t>
        <a:bodyPr/>
        <a:lstStyle/>
        <a:p>
          <a:r>
            <a:rPr lang="en-US"/>
            <a:t>Overall excellence</a:t>
          </a:r>
        </a:p>
      </dgm:t>
    </dgm:pt>
    <dgm:pt modelId="{99192052-BA12-445D-AD16-C3529FA52660}" type="parTrans" cxnId="{288C8EAB-03E6-494C-9412-F7A70D516C4B}">
      <dgm:prSet/>
      <dgm:spPr/>
      <dgm:t>
        <a:bodyPr/>
        <a:lstStyle/>
        <a:p>
          <a:endParaRPr lang="en-US"/>
        </a:p>
      </dgm:t>
    </dgm:pt>
    <dgm:pt modelId="{D24D7469-BD2E-4C7D-BD7D-6E9716E29674}" type="sibTrans" cxnId="{288C8EAB-03E6-494C-9412-F7A70D516C4B}">
      <dgm:prSet/>
      <dgm:spPr/>
      <dgm:t>
        <a:bodyPr/>
        <a:lstStyle/>
        <a:p>
          <a:endParaRPr lang="en-US"/>
        </a:p>
      </dgm:t>
    </dgm:pt>
    <dgm:pt modelId="{3AF7B6CC-9A27-4079-A861-7B00DF92D708}">
      <dgm:prSet/>
      <dgm:spPr/>
      <dgm:t>
        <a:bodyPr/>
        <a:lstStyle/>
        <a:p>
          <a:r>
            <a:rPr lang="en-US" dirty="0"/>
            <a:t>Research (disseminated), teaching, and service at least satisfactory</a:t>
          </a:r>
        </a:p>
      </dgm:t>
    </dgm:pt>
    <dgm:pt modelId="{F3DF29F8-EE09-469C-8DB9-A02786FBBA1B}" type="parTrans" cxnId="{CB0C3311-16C0-43C7-8700-E5478A7F43A4}">
      <dgm:prSet/>
      <dgm:spPr/>
      <dgm:t>
        <a:bodyPr/>
        <a:lstStyle/>
        <a:p>
          <a:endParaRPr lang="en-US"/>
        </a:p>
      </dgm:t>
    </dgm:pt>
    <dgm:pt modelId="{C6FCF216-1A2E-4961-853A-6B9BA836D1A9}" type="sibTrans" cxnId="{CB0C3311-16C0-43C7-8700-E5478A7F43A4}">
      <dgm:prSet/>
      <dgm:spPr/>
      <dgm:t>
        <a:bodyPr/>
        <a:lstStyle/>
        <a:p>
          <a:endParaRPr lang="en-US"/>
        </a:p>
      </dgm:t>
    </dgm:pt>
    <dgm:pt modelId="{B15093CA-F84F-494F-8B09-510E66BB8D58}">
      <dgm:prSet/>
      <dgm:spPr/>
      <dgm:t>
        <a:bodyPr/>
        <a:lstStyle/>
        <a:p>
          <a:r>
            <a:rPr lang="en-US" dirty="0"/>
            <a:t>Dissemination in research AND teaching not necessarily service</a:t>
          </a:r>
        </a:p>
      </dgm:t>
    </dgm:pt>
    <dgm:pt modelId="{986EBDA9-47A0-4B32-946C-2CA4480E320E}" type="parTrans" cxnId="{AAEAE1D4-BACD-4F0F-94EA-D75742BB9D52}">
      <dgm:prSet/>
      <dgm:spPr/>
      <dgm:t>
        <a:bodyPr/>
        <a:lstStyle/>
        <a:p>
          <a:endParaRPr lang="en-US"/>
        </a:p>
      </dgm:t>
    </dgm:pt>
    <dgm:pt modelId="{7BE35F29-5FEC-4EF5-B184-9928B3E0D55E}" type="sibTrans" cxnId="{AAEAE1D4-BACD-4F0F-94EA-D75742BB9D52}">
      <dgm:prSet/>
      <dgm:spPr/>
      <dgm:t>
        <a:bodyPr/>
        <a:lstStyle/>
        <a:p>
          <a:endParaRPr lang="en-US"/>
        </a:p>
      </dgm:t>
    </dgm:pt>
    <dgm:pt modelId="{DF51C255-8CE9-4EE4-BEAC-FA0E6D8E12EE}">
      <dgm:prSet/>
      <dgm:spPr/>
      <dgm:t>
        <a:bodyPr/>
        <a:lstStyle/>
        <a:p>
          <a:r>
            <a:rPr lang="en-US" dirty="0"/>
            <a:t>Local impact</a:t>
          </a:r>
        </a:p>
      </dgm:t>
    </dgm:pt>
    <dgm:pt modelId="{134B09BC-526F-4B73-AE80-D45B9602D75E}" type="sibTrans" cxnId="{11DEB57F-6187-456B-9B7D-761D19B5FF62}">
      <dgm:prSet/>
      <dgm:spPr/>
      <dgm:t>
        <a:bodyPr/>
        <a:lstStyle/>
        <a:p>
          <a:endParaRPr lang="en-US"/>
        </a:p>
      </dgm:t>
    </dgm:pt>
    <dgm:pt modelId="{98A3FBBA-D99A-4AC2-8F54-412D1548C25C}" type="parTrans" cxnId="{11DEB57F-6187-456B-9B7D-761D19B5FF62}">
      <dgm:prSet/>
      <dgm:spPr/>
      <dgm:t>
        <a:bodyPr/>
        <a:lstStyle/>
        <a:p>
          <a:endParaRPr lang="en-US"/>
        </a:p>
      </dgm:t>
    </dgm:pt>
    <dgm:pt modelId="{A371D706-1EFC-4351-A967-DFFDE74CDC83}">
      <dgm:prSet/>
      <dgm:spPr/>
      <dgm:t>
        <a:bodyPr/>
        <a:lstStyle/>
        <a:p>
          <a:r>
            <a:rPr lang="en-US" dirty="0"/>
            <a:t>Balanced - Binned Case</a:t>
          </a:r>
        </a:p>
      </dgm:t>
    </dgm:pt>
    <dgm:pt modelId="{317D0336-F4E8-402C-B0E8-84D297AF3AFD}" type="sibTrans" cxnId="{4D1E4DA2-9500-42CE-80EB-C2171D0C1882}">
      <dgm:prSet/>
      <dgm:spPr/>
      <dgm:t>
        <a:bodyPr/>
        <a:lstStyle/>
        <a:p>
          <a:endParaRPr lang="en-US"/>
        </a:p>
      </dgm:t>
    </dgm:pt>
    <dgm:pt modelId="{E9E22878-BEA4-4952-85F6-514AF1BFE071}" type="parTrans" cxnId="{4D1E4DA2-9500-42CE-80EB-C2171D0C1882}">
      <dgm:prSet/>
      <dgm:spPr/>
      <dgm:t>
        <a:bodyPr/>
        <a:lstStyle/>
        <a:p>
          <a:endParaRPr lang="en-US"/>
        </a:p>
      </dgm:t>
    </dgm:pt>
    <dgm:pt modelId="{C7284E60-C3E3-474A-AB11-FE13829B3740}">
      <dgm:prSet/>
      <dgm:spPr/>
      <dgm:t>
        <a:bodyPr/>
        <a:lstStyle/>
        <a:p>
          <a:r>
            <a:rPr lang="en-US" dirty="0"/>
            <a:t>Balanced - Integrative DEI Case</a:t>
          </a:r>
        </a:p>
      </dgm:t>
    </dgm:pt>
    <dgm:pt modelId="{466B4BB5-4AA9-463D-9F1D-BF2DC3D6F74C}" type="sibTrans" cxnId="{736FF6C4-7F4D-47A5-B768-FDE206AFD31F}">
      <dgm:prSet/>
      <dgm:spPr/>
      <dgm:t>
        <a:bodyPr/>
        <a:lstStyle/>
        <a:p>
          <a:endParaRPr lang="en-US"/>
        </a:p>
      </dgm:t>
    </dgm:pt>
    <dgm:pt modelId="{9F9F06D8-D70A-4EC4-8789-96A67B137C6C}" type="parTrans" cxnId="{736FF6C4-7F4D-47A5-B768-FDE206AFD31F}">
      <dgm:prSet/>
      <dgm:spPr/>
      <dgm:t>
        <a:bodyPr/>
        <a:lstStyle/>
        <a:p>
          <a:endParaRPr lang="en-US"/>
        </a:p>
      </dgm:t>
    </dgm:pt>
    <dgm:pt modelId="{4D3EBF92-C319-474F-A896-742C20CCA539}">
      <dgm:prSet/>
      <dgm:spPr/>
      <dgm:t>
        <a:bodyPr/>
        <a:lstStyle/>
        <a:p>
          <a:r>
            <a:rPr lang="en-US" dirty="0"/>
            <a:t>Balanced - Integrative Thematic Case</a:t>
          </a:r>
        </a:p>
      </dgm:t>
    </dgm:pt>
    <dgm:pt modelId="{3DB97A59-9B79-054D-A5F4-2283A2A11BED}" type="parTrans" cxnId="{F92B1720-68FA-004D-BE7A-1261C1FF51AA}">
      <dgm:prSet/>
      <dgm:spPr/>
      <dgm:t>
        <a:bodyPr/>
        <a:lstStyle/>
        <a:p>
          <a:endParaRPr lang="en-US"/>
        </a:p>
      </dgm:t>
    </dgm:pt>
    <dgm:pt modelId="{16A94C73-6460-694A-A42C-141530589698}" type="sibTrans" cxnId="{F92B1720-68FA-004D-BE7A-1261C1FF51AA}">
      <dgm:prSet/>
      <dgm:spPr/>
      <dgm:t>
        <a:bodyPr/>
        <a:lstStyle/>
        <a:p>
          <a:endParaRPr lang="en-US"/>
        </a:p>
      </dgm:t>
    </dgm:pt>
    <dgm:pt modelId="{628E2782-E694-D243-B98F-48584AE23A7B}">
      <dgm:prSet/>
      <dgm:spPr/>
      <dgm:t>
        <a:bodyPr/>
        <a:lstStyle/>
        <a:p>
          <a:r>
            <a:rPr lang="en-US" dirty="0"/>
            <a:t>Overall excellence</a:t>
          </a:r>
        </a:p>
      </dgm:t>
    </dgm:pt>
    <dgm:pt modelId="{46E8AE15-920C-CB4A-B532-4245993083D9}" type="parTrans" cxnId="{081C0045-5B6D-784F-9AD9-8658A43A227D}">
      <dgm:prSet/>
      <dgm:spPr/>
      <dgm:t>
        <a:bodyPr/>
        <a:lstStyle/>
        <a:p>
          <a:endParaRPr lang="en-US"/>
        </a:p>
      </dgm:t>
    </dgm:pt>
    <dgm:pt modelId="{87F406C5-F8DE-C740-9AA8-94A5D2016EF3}" type="sibTrans" cxnId="{081C0045-5B6D-784F-9AD9-8658A43A227D}">
      <dgm:prSet/>
      <dgm:spPr/>
      <dgm:t>
        <a:bodyPr/>
        <a:lstStyle/>
        <a:p>
          <a:endParaRPr lang="en-US"/>
        </a:p>
      </dgm:t>
    </dgm:pt>
    <dgm:pt modelId="{DDB4E008-6B2A-F64F-A462-28495090A9F2}">
      <dgm:prSet/>
      <dgm:spPr/>
      <dgm:t>
        <a:bodyPr/>
        <a:lstStyle/>
        <a:p>
          <a:r>
            <a:rPr lang="en-US" dirty="0"/>
            <a:t>Research (disseminated), teaching, and service at least satisfactory</a:t>
          </a:r>
        </a:p>
      </dgm:t>
    </dgm:pt>
    <dgm:pt modelId="{16DEC0C5-C291-CC41-8108-A4A4F9A04207}" type="parTrans" cxnId="{649C11D5-7F9B-524F-9CB1-063E934CAFC4}">
      <dgm:prSet/>
      <dgm:spPr/>
      <dgm:t>
        <a:bodyPr/>
        <a:lstStyle/>
        <a:p>
          <a:endParaRPr lang="en-US"/>
        </a:p>
      </dgm:t>
    </dgm:pt>
    <dgm:pt modelId="{11E3BDA2-A615-DD41-91F5-9E8523768B9B}" type="sibTrans" cxnId="{649C11D5-7F9B-524F-9CB1-063E934CAFC4}">
      <dgm:prSet/>
      <dgm:spPr/>
      <dgm:t>
        <a:bodyPr/>
        <a:lstStyle/>
        <a:p>
          <a:endParaRPr lang="en-US"/>
        </a:p>
      </dgm:t>
    </dgm:pt>
    <dgm:pt modelId="{0AA774B6-E1B2-7E44-8103-F2850C9B0851}">
      <dgm:prSet/>
      <dgm:spPr/>
      <dgm:t>
        <a:bodyPr/>
        <a:lstStyle/>
        <a:p>
          <a:r>
            <a:rPr lang="en-US" dirty="0"/>
            <a:t>Focus on campus/unit mission/goals</a:t>
          </a:r>
        </a:p>
      </dgm:t>
    </dgm:pt>
    <dgm:pt modelId="{BE11116D-833B-4242-BC23-B6AA835809EA}" type="parTrans" cxnId="{6EEC31F3-055F-CF47-983F-0AB253BE8565}">
      <dgm:prSet/>
      <dgm:spPr/>
      <dgm:t>
        <a:bodyPr/>
        <a:lstStyle/>
        <a:p>
          <a:endParaRPr lang="en-US"/>
        </a:p>
      </dgm:t>
    </dgm:pt>
    <dgm:pt modelId="{0224102A-380D-AE46-A6D8-2C7E73095213}" type="sibTrans" cxnId="{6EEC31F3-055F-CF47-983F-0AB253BE8565}">
      <dgm:prSet/>
      <dgm:spPr/>
      <dgm:t>
        <a:bodyPr/>
        <a:lstStyle/>
        <a:p>
          <a:endParaRPr lang="en-US"/>
        </a:p>
      </dgm:t>
    </dgm:pt>
    <dgm:pt modelId="{D5783D44-BFCD-C546-A0A7-1F5BAF593DB0}" type="pres">
      <dgm:prSet presAssocID="{81A7D88A-ED18-4067-9451-59F23976662D}" presName="Name0" presStyleCnt="0">
        <dgm:presLayoutVars>
          <dgm:dir/>
          <dgm:animLvl val="lvl"/>
          <dgm:resizeHandles val="exact"/>
        </dgm:presLayoutVars>
      </dgm:prSet>
      <dgm:spPr/>
    </dgm:pt>
    <dgm:pt modelId="{55ADEF71-5ABC-D54C-9727-10B4067522A7}" type="pres">
      <dgm:prSet presAssocID="{C7284E60-C3E3-474A-AB11-FE13829B3740}" presName="composite" presStyleCnt="0"/>
      <dgm:spPr/>
    </dgm:pt>
    <dgm:pt modelId="{D95505F6-C612-234D-BC83-31D2D0D760E2}" type="pres">
      <dgm:prSet presAssocID="{C7284E60-C3E3-474A-AB11-FE13829B374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6983758-ABBA-7D40-9076-04199883A7B6}" type="pres">
      <dgm:prSet presAssocID="{C7284E60-C3E3-474A-AB11-FE13829B3740}" presName="desTx" presStyleLbl="alignAccFollowNode1" presStyleIdx="0" presStyleCnt="3">
        <dgm:presLayoutVars>
          <dgm:bulletEnabled val="1"/>
        </dgm:presLayoutVars>
      </dgm:prSet>
      <dgm:spPr/>
    </dgm:pt>
    <dgm:pt modelId="{FE7A2CE9-C181-C847-8C0A-2D51BE9EF13B}" type="pres">
      <dgm:prSet presAssocID="{466B4BB5-4AA9-463D-9F1D-BF2DC3D6F74C}" presName="space" presStyleCnt="0"/>
      <dgm:spPr/>
    </dgm:pt>
    <dgm:pt modelId="{76C3C8A7-A230-B54A-8783-2754E25D4E2B}" type="pres">
      <dgm:prSet presAssocID="{4D3EBF92-C319-474F-A896-742C20CCA539}" presName="composite" presStyleCnt="0"/>
      <dgm:spPr/>
    </dgm:pt>
    <dgm:pt modelId="{16352D29-FEC0-FC45-B495-58E400688786}" type="pres">
      <dgm:prSet presAssocID="{4D3EBF92-C319-474F-A896-742C20CCA53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E41F628-BAF5-2D4A-9E90-FFB181951A06}" type="pres">
      <dgm:prSet presAssocID="{4D3EBF92-C319-474F-A896-742C20CCA539}" presName="desTx" presStyleLbl="alignAccFollowNode1" presStyleIdx="1" presStyleCnt="3">
        <dgm:presLayoutVars>
          <dgm:bulletEnabled val="1"/>
        </dgm:presLayoutVars>
      </dgm:prSet>
      <dgm:spPr/>
    </dgm:pt>
    <dgm:pt modelId="{526B9FAA-214F-F746-BD63-08D2970757D9}" type="pres">
      <dgm:prSet presAssocID="{16A94C73-6460-694A-A42C-141530589698}" presName="space" presStyleCnt="0"/>
      <dgm:spPr/>
    </dgm:pt>
    <dgm:pt modelId="{3574DA74-7ED1-A74A-A296-9AAD302F1993}" type="pres">
      <dgm:prSet presAssocID="{A371D706-1EFC-4351-A967-DFFDE74CDC83}" presName="composite" presStyleCnt="0"/>
      <dgm:spPr/>
    </dgm:pt>
    <dgm:pt modelId="{4E57BD0A-542E-464D-B1CF-7997DB31FFF0}" type="pres">
      <dgm:prSet presAssocID="{A371D706-1EFC-4351-A967-DFFDE74CDC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03E5BF8-4FD4-FA4E-B902-FCCB379BEC67}" type="pres">
      <dgm:prSet presAssocID="{A371D706-1EFC-4351-A967-DFFDE74CDC8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D4DC504-1ADA-2E4B-AFEC-85A377EBB8B8}" type="presOf" srcId="{0AA774B6-E1B2-7E44-8103-F2850C9B0851}" destId="{EE41F628-BAF5-2D4A-9E90-FFB181951A06}" srcOrd="0" destOrd="2" presId="urn:microsoft.com/office/officeart/2005/8/layout/hList1"/>
    <dgm:cxn modelId="{E8D71F07-45B1-5441-8670-DB888ABFF70E}" type="presOf" srcId="{C7284E60-C3E3-474A-AB11-FE13829B3740}" destId="{D95505F6-C612-234D-BC83-31D2D0D760E2}" srcOrd="0" destOrd="0" presId="urn:microsoft.com/office/officeart/2005/8/layout/hList1"/>
    <dgm:cxn modelId="{18B87507-A40D-6C43-A520-65C3EC49F1A2}" type="presOf" srcId="{13235DC9-E9AD-440A-861A-F5BA89AD0A00}" destId="{56983758-ABBA-7D40-9076-04199883A7B6}" srcOrd="0" destOrd="0" presId="urn:microsoft.com/office/officeart/2005/8/layout/hList1"/>
    <dgm:cxn modelId="{CB0C3311-16C0-43C7-8700-E5478A7F43A4}" srcId="{C7284E60-C3E3-474A-AB11-FE13829B3740}" destId="{3AF7B6CC-9A27-4079-A861-7B00DF92D708}" srcOrd="1" destOrd="0" parTransId="{F3DF29F8-EE09-469C-8DB9-A02786FBBA1B}" sibTransId="{C6FCF216-1A2E-4961-853A-6B9BA836D1A9}"/>
    <dgm:cxn modelId="{F92B1720-68FA-004D-BE7A-1261C1FF51AA}" srcId="{81A7D88A-ED18-4067-9451-59F23976662D}" destId="{4D3EBF92-C319-474F-A896-742C20CCA539}" srcOrd="1" destOrd="0" parTransId="{3DB97A59-9B79-054D-A5F4-2283A2A11BED}" sibTransId="{16A94C73-6460-694A-A42C-141530589698}"/>
    <dgm:cxn modelId="{396B2133-A3B7-744B-AB6A-E0EAA6763DCE}" type="presOf" srcId="{DF51C255-8CE9-4EE4-BEAC-FA0E6D8E12EE}" destId="{56983758-ABBA-7D40-9076-04199883A7B6}" srcOrd="0" destOrd="2" presId="urn:microsoft.com/office/officeart/2005/8/layout/hList1"/>
    <dgm:cxn modelId="{081C0045-5B6D-784F-9AD9-8658A43A227D}" srcId="{4D3EBF92-C319-474F-A896-742C20CCA539}" destId="{628E2782-E694-D243-B98F-48584AE23A7B}" srcOrd="0" destOrd="0" parTransId="{46E8AE15-920C-CB4A-B532-4245993083D9}" sibTransId="{87F406C5-F8DE-C740-9AA8-94A5D2016EF3}"/>
    <dgm:cxn modelId="{99C1DC5F-467D-7E45-9C2F-2349A181F3F2}" type="presOf" srcId="{4D3EBF92-C319-474F-A896-742C20CCA539}" destId="{16352D29-FEC0-FC45-B495-58E400688786}" srcOrd="0" destOrd="0" presId="urn:microsoft.com/office/officeart/2005/8/layout/hList1"/>
    <dgm:cxn modelId="{53F35F68-4ECF-B44D-A710-0A7C41B4BF79}" type="presOf" srcId="{A371D706-1EFC-4351-A967-DFFDE74CDC83}" destId="{4E57BD0A-542E-464D-B1CF-7997DB31FFF0}" srcOrd="0" destOrd="0" presId="urn:microsoft.com/office/officeart/2005/8/layout/hList1"/>
    <dgm:cxn modelId="{B93F7A79-61C0-DD49-8C7C-E79690750C93}" type="presOf" srcId="{628E2782-E694-D243-B98F-48584AE23A7B}" destId="{EE41F628-BAF5-2D4A-9E90-FFB181951A06}" srcOrd="0" destOrd="0" presId="urn:microsoft.com/office/officeart/2005/8/layout/hList1"/>
    <dgm:cxn modelId="{11DEB57F-6187-456B-9B7D-761D19B5FF62}" srcId="{C7284E60-C3E3-474A-AB11-FE13829B3740}" destId="{DF51C255-8CE9-4EE4-BEAC-FA0E6D8E12EE}" srcOrd="2" destOrd="0" parTransId="{98A3FBBA-D99A-4AC2-8F54-412D1548C25C}" sibTransId="{134B09BC-526F-4B73-AE80-D45B9602D75E}"/>
    <dgm:cxn modelId="{4D1E4DA2-9500-42CE-80EB-C2171D0C1882}" srcId="{81A7D88A-ED18-4067-9451-59F23976662D}" destId="{A371D706-1EFC-4351-A967-DFFDE74CDC83}" srcOrd="2" destOrd="0" parTransId="{E9E22878-BEA4-4952-85F6-514AF1BFE071}" sibTransId="{317D0336-F4E8-402C-B0E8-84D297AF3AFD}"/>
    <dgm:cxn modelId="{563BFEA4-4607-DE49-82E0-E6CA3DF45846}" type="presOf" srcId="{3AF7B6CC-9A27-4079-A861-7B00DF92D708}" destId="{56983758-ABBA-7D40-9076-04199883A7B6}" srcOrd="0" destOrd="1" presId="urn:microsoft.com/office/officeart/2005/8/layout/hList1"/>
    <dgm:cxn modelId="{288C8EAB-03E6-494C-9412-F7A70D516C4B}" srcId="{C7284E60-C3E3-474A-AB11-FE13829B3740}" destId="{13235DC9-E9AD-440A-861A-F5BA89AD0A00}" srcOrd="0" destOrd="0" parTransId="{99192052-BA12-445D-AD16-C3529FA52660}" sibTransId="{D24D7469-BD2E-4C7D-BD7D-6E9716E29674}"/>
    <dgm:cxn modelId="{736FF6C4-7F4D-47A5-B768-FDE206AFD31F}" srcId="{81A7D88A-ED18-4067-9451-59F23976662D}" destId="{C7284E60-C3E3-474A-AB11-FE13829B3740}" srcOrd="0" destOrd="0" parTransId="{9F9F06D8-D70A-4EC4-8789-96A67B137C6C}" sibTransId="{466B4BB5-4AA9-463D-9F1D-BF2DC3D6F74C}"/>
    <dgm:cxn modelId="{F9152CC7-F9F9-D54B-8067-9DA5A663244F}" type="presOf" srcId="{81A7D88A-ED18-4067-9451-59F23976662D}" destId="{D5783D44-BFCD-C546-A0A7-1F5BAF593DB0}" srcOrd="0" destOrd="0" presId="urn:microsoft.com/office/officeart/2005/8/layout/hList1"/>
    <dgm:cxn modelId="{A9438FD2-0106-A74D-888B-36437FE87741}" type="presOf" srcId="{B15093CA-F84F-494F-8B09-510E66BB8D58}" destId="{003E5BF8-4FD4-FA4E-B902-FCCB379BEC67}" srcOrd="0" destOrd="0" presId="urn:microsoft.com/office/officeart/2005/8/layout/hList1"/>
    <dgm:cxn modelId="{AAEAE1D4-BACD-4F0F-94EA-D75742BB9D52}" srcId="{A371D706-1EFC-4351-A967-DFFDE74CDC83}" destId="{B15093CA-F84F-494F-8B09-510E66BB8D58}" srcOrd="0" destOrd="0" parTransId="{986EBDA9-47A0-4B32-946C-2CA4480E320E}" sibTransId="{7BE35F29-5FEC-4EF5-B184-9928B3E0D55E}"/>
    <dgm:cxn modelId="{649C11D5-7F9B-524F-9CB1-063E934CAFC4}" srcId="{4D3EBF92-C319-474F-A896-742C20CCA539}" destId="{DDB4E008-6B2A-F64F-A462-28495090A9F2}" srcOrd="1" destOrd="0" parTransId="{16DEC0C5-C291-CC41-8108-A4A4F9A04207}" sibTransId="{11E3BDA2-A615-DD41-91F5-9E8523768B9B}"/>
    <dgm:cxn modelId="{09336DDE-2CC9-2249-BAF8-9281D36B63E5}" type="presOf" srcId="{DDB4E008-6B2A-F64F-A462-28495090A9F2}" destId="{EE41F628-BAF5-2D4A-9E90-FFB181951A06}" srcOrd="0" destOrd="1" presId="urn:microsoft.com/office/officeart/2005/8/layout/hList1"/>
    <dgm:cxn modelId="{6EEC31F3-055F-CF47-983F-0AB253BE8565}" srcId="{4D3EBF92-C319-474F-A896-742C20CCA539}" destId="{0AA774B6-E1B2-7E44-8103-F2850C9B0851}" srcOrd="2" destOrd="0" parTransId="{BE11116D-833B-4242-BC23-B6AA835809EA}" sibTransId="{0224102A-380D-AE46-A6D8-2C7E73095213}"/>
    <dgm:cxn modelId="{8F3B2C66-3DB3-4548-B789-A347A8690569}" type="presParOf" srcId="{D5783D44-BFCD-C546-A0A7-1F5BAF593DB0}" destId="{55ADEF71-5ABC-D54C-9727-10B4067522A7}" srcOrd="0" destOrd="0" presId="urn:microsoft.com/office/officeart/2005/8/layout/hList1"/>
    <dgm:cxn modelId="{E69C4128-463A-6F46-B612-57631B37EAAC}" type="presParOf" srcId="{55ADEF71-5ABC-D54C-9727-10B4067522A7}" destId="{D95505F6-C612-234D-BC83-31D2D0D760E2}" srcOrd="0" destOrd="0" presId="urn:microsoft.com/office/officeart/2005/8/layout/hList1"/>
    <dgm:cxn modelId="{D8471A90-A270-C946-9138-237AA5C5A219}" type="presParOf" srcId="{55ADEF71-5ABC-D54C-9727-10B4067522A7}" destId="{56983758-ABBA-7D40-9076-04199883A7B6}" srcOrd="1" destOrd="0" presId="urn:microsoft.com/office/officeart/2005/8/layout/hList1"/>
    <dgm:cxn modelId="{9E97A10B-B0A3-244E-9274-595BDE090880}" type="presParOf" srcId="{D5783D44-BFCD-C546-A0A7-1F5BAF593DB0}" destId="{FE7A2CE9-C181-C847-8C0A-2D51BE9EF13B}" srcOrd="1" destOrd="0" presId="urn:microsoft.com/office/officeart/2005/8/layout/hList1"/>
    <dgm:cxn modelId="{4D9248A9-2EA2-3547-B4EE-39DF27AB1FB6}" type="presParOf" srcId="{D5783D44-BFCD-C546-A0A7-1F5BAF593DB0}" destId="{76C3C8A7-A230-B54A-8783-2754E25D4E2B}" srcOrd="2" destOrd="0" presId="urn:microsoft.com/office/officeart/2005/8/layout/hList1"/>
    <dgm:cxn modelId="{095DCEAA-BC87-3F4A-A9A8-1995D51E3D75}" type="presParOf" srcId="{76C3C8A7-A230-B54A-8783-2754E25D4E2B}" destId="{16352D29-FEC0-FC45-B495-58E400688786}" srcOrd="0" destOrd="0" presId="urn:microsoft.com/office/officeart/2005/8/layout/hList1"/>
    <dgm:cxn modelId="{0E5AD278-47B7-5E48-9317-E59970F913AB}" type="presParOf" srcId="{76C3C8A7-A230-B54A-8783-2754E25D4E2B}" destId="{EE41F628-BAF5-2D4A-9E90-FFB181951A06}" srcOrd="1" destOrd="0" presId="urn:microsoft.com/office/officeart/2005/8/layout/hList1"/>
    <dgm:cxn modelId="{60F69AB6-F1EF-8B4B-8FEB-8A7A663139E9}" type="presParOf" srcId="{D5783D44-BFCD-C546-A0A7-1F5BAF593DB0}" destId="{526B9FAA-214F-F746-BD63-08D2970757D9}" srcOrd="3" destOrd="0" presId="urn:microsoft.com/office/officeart/2005/8/layout/hList1"/>
    <dgm:cxn modelId="{E4439457-978D-AE46-8097-CC9E02C4D58B}" type="presParOf" srcId="{D5783D44-BFCD-C546-A0A7-1F5BAF593DB0}" destId="{3574DA74-7ED1-A74A-A296-9AAD302F1993}" srcOrd="4" destOrd="0" presId="urn:microsoft.com/office/officeart/2005/8/layout/hList1"/>
    <dgm:cxn modelId="{D7065D14-847A-9D4B-9AB2-ECED700A36BE}" type="presParOf" srcId="{3574DA74-7ED1-A74A-A296-9AAD302F1993}" destId="{4E57BD0A-542E-464D-B1CF-7997DB31FFF0}" srcOrd="0" destOrd="0" presId="urn:microsoft.com/office/officeart/2005/8/layout/hList1"/>
    <dgm:cxn modelId="{A9BD948D-B31F-5F42-B021-32662ADFF2AD}" type="presParOf" srcId="{3574DA74-7ED1-A74A-A296-9AAD302F1993}" destId="{003E5BF8-4FD4-FA4E-B902-FCCB379BEC6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14E6B46-E56F-4B3F-9496-F0440D80A1BA}" type="doc">
      <dgm:prSet loTypeId="urn:microsoft.com/office/officeart/2017/3/layout/DropPinTimeline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6C4DC3-9A6B-4A48-A692-D9D9FC3CEDA2}">
      <dgm:prSet/>
      <dgm:spPr/>
      <dgm:t>
        <a:bodyPr/>
        <a:lstStyle/>
        <a:p>
          <a:pPr>
            <a:defRPr b="1"/>
          </a:pPr>
          <a:r>
            <a:rPr lang="en-US"/>
            <a:t>January</a:t>
          </a:r>
        </a:p>
      </dgm:t>
    </dgm:pt>
    <dgm:pt modelId="{B4B49A54-4B6B-45D1-91CB-195E25585231}" type="parTrans" cxnId="{BEBD7A88-6C82-4346-A4AE-7C2DC5996166}">
      <dgm:prSet/>
      <dgm:spPr/>
      <dgm:t>
        <a:bodyPr/>
        <a:lstStyle/>
        <a:p>
          <a:endParaRPr lang="en-US"/>
        </a:p>
      </dgm:t>
    </dgm:pt>
    <dgm:pt modelId="{B0918491-AB36-4686-9871-A1DA6DC17ACB}" type="sibTrans" cxnId="{BEBD7A88-6C82-4346-A4AE-7C2DC5996166}">
      <dgm:prSet/>
      <dgm:spPr/>
      <dgm:t>
        <a:bodyPr/>
        <a:lstStyle/>
        <a:p>
          <a:endParaRPr lang="en-US"/>
        </a:p>
      </dgm:t>
    </dgm:pt>
    <dgm:pt modelId="{73F63E69-85FB-4AB5-8180-6C4E6E341AF6}">
      <dgm:prSet/>
      <dgm:spPr/>
      <dgm:t>
        <a:bodyPr/>
        <a:lstStyle/>
        <a:p>
          <a:r>
            <a:rPr lang="en-US" dirty="0"/>
            <a:t>Candidate should have at least a draft of a candidate statement and a CV in appropriate IUPUI P&amp;T format.</a:t>
          </a:r>
        </a:p>
      </dgm:t>
    </dgm:pt>
    <dgm:pt modelId="{9BC069FB-7370-4886-9280-9313FA9513E2}" type="parTrans" cxnId="{41C33B24-7E23-46E9-B074-72B47F6156EA}">
      <dgm:prSet/>
      <dgm:spPr/>
      <dgm:t>
        <a:bodyPr/>
        <a:lstStyle/>
        <a:p>
          <a:endParaRPr lang="en-US"/>
        </a:p>
      </dgm:t>
    </dgm:pt>
    <dgm:pt modelId="{D48D6AF1-2603-4B9D-8BF7-033E3AC3ED9D}" type="sibTrans" cxnId="{41C33B24-7E23-46E9-B074-72B47F6156EA}">
      <dgm:prSet/>
      <dgm:spPr/>
      <dgm:t>
        <a:bodyPr/>
        <a:lstStyle/>
        <a:p>
          <a:endParaRPr lang="en-US"/>
        </a:p>
      </dgm:t>
    </dgm:pt>
    <dgm:pt modelId="{70D9B432-C478-4E12-B3BA-44B15296AC38}">
      <dgm:prSet/>
      <dgm:spPr/>
      <dgm:t>
        <a:bodyPr/>
        <a:lstStyle/>
        <a:p>
          <a:pPr>
            <a:defRPr b="1"/>
          </a:pPr>
          <a:r>
            <a:rPr lang="en-US"/>
            <a:t>February</a:t>
          </a:r>
        </a:p>
      </dgm:t>
    </dgm:pt>
    <dgm:pt modelId="{736F7B09-20AC-4D3C-A932-30380B6464A5}" type="parTrans" cxnId="{A6B63D6F-2662-4219-894C-BF3399CCBF7D}">
      <dgm:prSet/>
      <dgm:spPr/>
      <dgm:t>
        <a:bodyPr/>
        <a:lstStyle/>
        <a:p>
          <a:endParaRPr lang="en-US"/>
        </a:p>
      </dgm:t>
    </dgm:pt>
    <dgm:pt modelId="{8EF9FB2B-8343-43A9-ADD7-4E691C3AB9DC}" type="sibTrans" cxnId="{A6B63D6F-2662-4219-894C-BF3399CCBF7D}">
      <dgm:prSet/>
      <dgm:spPr/>
      <dgm:t>
        <a:bodyPr/>
        <a:lstStyle/>
        <a:p>
          <a:endParaRPr lang="en-US"/>
        </a:p>
      </dgm:t>
    </dgm:pt>
    <dgm:pt modelId="{EF3892DD-828F-4D32-8009-9501EE98B9CF}">
      <dgm:prSet/>
      <dgm:spPr/>
      <dgm:t>
        <a:bodyPr/>
        <a:lstStyle/>
        <a:p>
          <a:r>
            <a:rPr lang="en-US" dirty="0"/>
            <a:t>Candidate finalizes a candidate statement and CV; check for any other materials that the school process may require.</a:t>
          </a:r>
        </a:p>
      </dgm:t>
    </dgm:pt>
    <dgm:pt modelId="{8BA7A3D7-EEF9-48CF-9BC2-D775667EAABB}" type="parTrans" cxnId="{64D6D774-3CF7-4302-AD78-3A203119878C}">
      <dgm:prSet/>
      <dgm:spPr/>
      <dgm:t>
        <a:bodyPr/>
        <a:lstStyle/>
        <a:p>
          <a:endParaRPr lang="en-US"/>
        </a:p>
      </dgm:t>
    </dgm:pt>
    <dgm:pt modelId="{07E39FC1-B325-457C-9F71-89DA807A8B2B}" type="sibTrans" cxnId="{64D6D774-3CF7-4302-AD78-3A203119878C}">
      <dgm:prSet/>
      <dgm:spPr/>
      <dgm:t>
        <a:bodyPr/>
        <a:lstStyle/>
        <a:p>
          <a:endParaRPr lang="en-US"/>
        </a:p>
      </dgm:t>
    </dgm:pt>
    <dgm:pt modelId="{C5278DDB-C073-436D-81E5-D6D63B593C03}">
      <dgm:prSet/>
      <dgm:spPr/>
      <dgm:t>
        <a:bodyPr/>
        <a:lstStyle/>
        <a:p>
          <a:pPr>
            <a:defRPr b="1"/>
          </a:pPr>
          <a:r>
            <a:rPr lang="en-US"/>
            <a:t>Mar.–Apr.</a:t>
          </a:r>
        </a:p>
      </dgm:t>
    </dgm:pt>
    <dgm:pt modelId="{6877D59E-C5A5-4A1E-93DD-667C9A3218CC}" type="parTrans" cxnId="{B3672B95-F3DB-4188-913D-6B9C4659DFDF}">
      <dgm:prSet/>
      <dgm:spPr/>
      <dgm:t>
        <a:bodyPr/>
        <a:lstStyle/>
        <a:p>
          <a:endParaRPr lang="en-US"/>
        </a:p>
      </dgm:t>
    </dgm:pt>
    <dgm:pt modelId="{13D014EA-3B8C-49F9-B0F2-57CFD4F2F957}" type="sibTrans" cxnId="{B3672B95-F3DB-4188-913D-6B9C4659DFDF}">
      <dgm:prSet/>
      <dgm:spPr/>
      <dgm:t>
        <a:bodyPr/>
        <a:lstStyle/>
        <a:p>
          <a:endParaRPr lang="en-US"/>
        </a:p>
      </dgm:t>
    </dgm:pt>
    <dgm:pt modelId="{BFC244AB-61B9-40E7-BA8A-7A8A70FB962C}">
      <dgm:prSet/>
      <dgm:spPr/>
      <dgm:t>
        <a:bodyPr/>
        <a:lstStyle/>
        <a:p>
          <a:r>
            <a:rPr lang="en-US" dirty="0"/>
            <a:t>Department and school committees meet; department chair and dean write letters.    </a:t>
          </a:r>
        </a:p>
      </dgm:t>
    </dgm:pt>
    <dgm:pt modelId="{215EFDEC-784B-4FC1-B9BF-6FC1325DFF46}" type="parTrans" cxnId="{B946A565-CCF2-4E03-9EC6-4D71F0541214}">
      <dgm:prSet/>
      <dgm:spPr/>
      <dgm:t>
        <a:bodyPr/>
        <a:lstStyle/>
        <a:p>
          <a:endParaRPr lang="en-US"/>
        </a:p>
      </dgm:t>
    </dgm:pt>
    <dgm:pt modelId="{818F6629-4303-4B6D-B39B-CDEE3B8AB360}" type="sibTrans" cxnId="{B946A565-CCF2-4E03-9EC6-4D71F0541214}">
      <dgm:prSet/>
      <dgm:spPr/>
      <dgm:t>
        <a:bodyPr/>
        <a:lstStyle/>
        <a:p>
          <a:endParaRPr lang="en-US"/>
        </a:p>
      </dgm:t>
    </dgm:pt>
    <dgm:pt modelId="{AA7E7AA9-BF0E-445F-AFFC-A24704EEE5C3}">
      <dgm:prSet/>
      <dgm:spPr/>
      <dgm:t>
        <a:bodyPr/>
        <a:lstStyle/>
        <a:p>
          <a:pPr>
            <a:defRPr b="1"/>
          </a:pPr>
          <a:r>
            <a:rPr lang="en-US"/>
            <a:t>1 May</a:t>
          </a:r>
        </a:p>
      </dgm:t>
    </dgm:pt>
    <dgm:pt modelId="{060CC57F-8222-4E98-B13B-861D6C7E645D}" type="parTrans" cxnId="{4D3AE108-72BA-4092-AC8F-EAE9AFD619CD}">
      <dgm:prSet/>
      <dgm:spPr/>
      <dgm:t>
        <a:bodyPr/>
        <a:lstStyle/>
        <a:p>
          <a:endParaRPr lang="en-US"/>
        </a:p>
      </dgm:t>
    </dgm:pt>
    <dgm:pt modelId="{1360E00D-899F-427F-AB64-7F708A8BC60B}" type="sibTrans" cxnId="{4D3AE108-72BA-4092-AC8F-EAE9AFD619CD}">
      <dgm:prSet/>
      <dgm:spPr/>
      <dgm:t>
        <a:bodyPr/>
        <a:lstStyle/>
        <a:p>
          <a:endParaRPr lang="en-US"/>
        </a:p>
      </dgm:t>
    </dgm:pt>
    <dgm:pt modelId="{E3D66F15-CB45-400D-BD16-D2B8A2A56727}">
      <dgm:prSet/>
      <dgm:spPr/>
      <dgm:t>
        <a:bodyPr/>
        <a:lstStyle/>
        <a:p>
          <a:r>
            <a:rPr lang="en-US" dirty="0"/>
            <a:t>Package of all materials due to campus.  </a:t>
          </a:r>
        </a:p>
      </dgm:t>
    </dgm:pt>
    <dgm:pt modelId="{8E044B84-06C0-449F-AB36-E158BEE9678A}" type="parTrans" cxnId="{05D82A0E-6561-4CD2-95D4-0A8B4DABAAEC}">
      <dgm:prSet/>
      <dgm:spPr/>
      <dgm:t>
        <a:bodyPr/>
        <a:lstStyle/>
        <a:p>
          <a:endParaRPr lang="en-US"/>
        </a:p>
      </dgm:t>
    </dgm:pt>
    <dgm:pt modelId="{7AFF72A1-B8EA-4E83-B7D8-8E1A245516A0}" type="sibTrans" cxnId="{05D82A0E-6561-4CD2-95D4-0A8B4DABAAEC}">
      <dgm:prSet/>
      <dgm:spPr/>
      <dgm:t>
        <a:bodyPr/>
        <a:lstStyle/>
        <a:p>
          <a:endParaRPr lang="en-US"/>
        </a:p>
      </dgm:t>
    </dgm:pt>
    <dgm:pt modelId="{446FCA1E-70B6-9D49-B223-7A3604F1BA53}" type="pres">
      <dgm:prSet presAssocID="{E14E6B46-E56F-4B3F-9496-F0440D80A1BA}" presName="root" presStyleCnt="0">
        <dgm:presLayoutVars>
          <dgm:chMax/>
          <dgm:chPref/>
          <dgm:animLvl val="lvl"/>
        </dgm:presLayoutVars>
      </dgm:prSet>
      <dgm:spPr/>
    </dgm:pt>
    <dgm:pt modelId="{BFC28801-42F6-0C41-A301-6D96521A21B4}" type="pres">
      <dgm:prSet presAssocID="{E14E6B46-E56F-4B3F-9496-F0440D80A1BA}" presName="divider" presStyleLbl="fgAcc1" presStyleIdx="0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BECEF475-90A3-F54E-92AD-9D604173913A}" type="pres">
      <dgm:prSet presAssocID="{E14E6B46-E56F-4B3F-9496-F0440D80A1BA}" presName="nodes" presStyleCnt="0">
        <dgm:presLayoutVars>
          <dgm:chMax/>
          <dgm:chPref/>
          <dgm:animLvl val="lvl"/>
        </dgm:presLayoutVars>
      </dgm:prSet>
      <dgm:spPr/>
    </dgm:pt>
    <dgm:pt modelId="{42AB0228-D161-2745-9188-03D003DAC085}" type="pres">
      <dgm:prSet presAssocID="{746C4DC3-9A6B-4A48-A692-D9D9FC3CEDA2}" presName="composite" presStyleCnt="0"/>
      <dgm:spPr/>
    </dgm:pt>
    <dgm:pt modelId="{02FF1F3F-27A8-9340-B8F2-F89744453B39}" type="pres">
      <dgm:prSet presAssocID="{746C4DC3-9A6B-4A48-A692-D9D9FC3CEDA2}" presName="ConnectorPoint" presStyleLbl="lnNode1" presStyleIdx="0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D4C772D6-BC09-A545-B47F-FDDC33B1B6DA}" type="pres">
      <dgm:prSet presAssocID="{746C4DC3-9A6B-4A48-A692-D9D9FC3CEDA2}" presName="DropPinPlaceHolder" presStyleCnt="0"/>
      <dgm:spPr/>
    </dgm:pt>
    <dgm:pt modelId="{9EF0E27B-DA65-E149-A720-975221A9E785}" type="pres">
      <dgm:prSet presAssocID="{746C4DC3-9A6B-4A48-A692-D9D9FC3CEDA2}" presName="DropPin" presStyleLbl="alignNode1" presStyleIdx="0" presStyleCnt="4"/>
      <dgm:spPr/>
    </dgm:pt>
    <dgm:pt modelId="{AD202A9F-0186-8546-9201-0DC4DD100B98}" type="pres">
      <dgm:prSet presAssocID="{746C4DC3-9A6B-4A48-A692-D9D9FC3CEDA2}" presName="Ellipse" presStyleLbl="fgAcc1" presStyleIdx="1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gm:spPr>
    </dgm:pt>
    <dgm:pt modelId="{221BA1D5-5FF0-FC40-B59F-F7B434262284}" type="pres">
      <dgm:prSet presAssocID="{746C4DC3-9A6B-4A48-A692-D9D9FC3CEDA2}" presName="L2TextContainer" presStyleLbl="revTx" presStyleIdx="0" presStyleCnt="8">
        <dgm:presLayoutVars>
          <dgm:bulletEnabled val="1"/>
        </dgm:presLayoutVars>
      </dgm:prSet>
      <dgm:spPr/>
    </dgm:pt>
    <dgm:pt modelId="{3211F6A6-6CF1-2941-95FE-73A7CE832971}" type="pres">
      <dgm:prSet presAssocID="{746C4DC3-9A6B-4A48-A692-D9D9FC3CEDA2}" presName="L1TextContainer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75722844-A288-8648-9F02-494260FA5446}" type="pres">
      <dgm:prSet presAssocID="{746C4DC3-9A6B-4A48-A692-D9D9FC3CEDA2}" presName="ConnectLine" presStyleLbl="sibTrans1D1" presStyleIdx="0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C689A1D7-4A95-1D46-8EB3-18B169305618}" type="pres">
      <dgm:prSet presAssocID="{746C4DC3-9A6B-4A48-A692-D9D9FC3CEDA2}" presName="EmptyPlaceHolder" presStyleCnt="0"/>
      <dgm:spPr/>
    </dgm:pt>
    <dgm:pt modelId="{E736BFEE-C4CB-6E43-B8FD-39FDE16852D2}" type="pres">
      <dgm:prSet presAssocID="{B0918491-AB36-4686-9871-A1DA6DC17ACB}" presName="spaceBetweenRectangles" presStyleCnt="0"/>
      <dgm:spPr/>
    </dgm:pt>
    <dgm:pt modelId="{BC8097F2-4D17-FF41-A7B4-899DABEEE654}" type="pres">
      <dgm:prSet presAssocID="{70D9B432-C478-4E12-B3BA-44B15296AC38}" presName="composite" presStyleCnt="0"/>
      <dgm:spPr/>
    </dgm:pt>
    <dgm:pt modelId="{815AB6C7-3821-7D4C-BB00-932658C72E4E}" type="pres">
      <dgm:prSet presAssocID="{70D9B432-C478-4E12-B3BA-44B15296AC38}" presName="ConnectorPoint" presStyleLbl="lnNode1" presStyleIdx="1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39061515-814A-234E-9C36-6931D40F3C13}" type="pres">
      <dgm:prSet presAssocID="{70D9B432-C478-4E12-B3BA-44B15296AC38}" presName="DropPinPlaceHolder" presStyleCnt="0"/>
      <dgm:spPr/>
    </dgm:pt>
    <dgm:pt modelId="{1EBEB6D9-A1B8-4F42-B34B-416AE7552803}" type="pres">
      <dgm:prSet presAssocID="{70D9B432-C478-4E12-B3BA-44B15296AC38}" presName="DropPin" presStyleLbl="alignNode1" presStyleIdx="1" presStyleCnt="4"/>
      <dgm:spPr/>
    </dgm:pt>
    <dgm:pt modelId="{FEA6088F-C15D-1B4A-A284-8FE6B93CF604}" type="pres">
      <dgm:prSet presAssocID="{70D9B432-C478-4E12-B3BA-44B15296AC38}" presName="Ellipse" presStyleLbl="fgAcc1" presStyleIdx="2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gm:spPr>
    </dgm:pt>
    <dgm:pt modelId="{014E63BD-98B5-3547-A518-3A808C658B8C}" type="pres">
      <dgm:prSet presAssocID="{70D9B432-C478-4E12-B3BA-44B15296AC38}" presName="L2TextContainer" presStyleLbl="revTx" presStyleIdx="2" presStyleCnt="8">
        <dgm:presLayoutVars>
          <dgm:bulletEnabled val="1"/>
        </dgm:presLayoutVars>
      </dgm:prSet>
      <dgm:spPr/>
    </dgm:pt>
    <dgm:pt modelId="{24B0363A-0201-CD49-BD05-510C6B65B251}" type="pres">
      <dgm:prSet presAssocID="{70D9B432-C478-4E12-B3BA-44B15296AC38}" presName="L1TextContainer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0F2C6B71-940D-EF42-8A0E-8F2AE98E731B}" type="pres">
      <dgm:prSet presAssocID="{70D9B432-C478-4E12-B3BA-44B15296AC38}" presName="ConnectLine" presStyleLbl="sibTrans1D1" presStyleIdx="1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2F2D4BDD-3E7F-6E4F-A113-C3220843E203}" type="pres">
      <dgm:prSet presAssocID="{70D9B432-C478-4E12-B3BA-44B15296AC38}" presName="EmptyPlaceHolder" presStyleCnt="0"/>
      <dgm:spPr/>
    </dgm:pt>
    <dgm:pt modelId="{B0B169B6-8A65-3340-BF65-979150851A1F}" type="pres">
      <dgm:prSet presAssocID="{8EF9FB2B-8343-43A9-ADD7-4E691C3AB9DC}" presName="spaceBetweenRectangles" presStyleCnt="0"/>
      <dgm:spPr/>
    </dgm:pt>
    <dgm:pt modelId="{737C46DF-FB27-A946-954F-76B4A25D3325}" type="pres">
      <dgm:prSet presAssocID="{C5278DDB-C073-436D-81E5-D6D63B593C03}" presName="composite" presStyleCnt="0"/>
      <dgm:spPr/>
    </dgm:pt>
    <dgm:pt modelId="{793A5DDB-28B5-534C-BDA7-2441A10679D9}" type="pres">
      <dgm:prSet presAssocID="{C5278DDB-C073-436D-81E5-D6D63B593C03}" presName="ConnectorPoint" presStyleLbl="lnNode1" presStyleIdx="2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76BB0033-1A55-6B46-9220-B26124593BA5}" type="pres">
      <dgm:prSet presAssocID="{C5278DDB-C073-436D-81E5-D6D63B593C03}" presName="DropPinPlaceHolder" presStyleCnt="0"/>
      <dgm:spPr/>
    </dgm:pt>
    <dgm:pt modelId="{A4B5FC3E-91EB-4F4E-9EC3-05338F36B342}" type="pres">
      <dgm:prSet presAssocID="{C5278DDB-C073-436D-81E5-D6D63B593C03}" presName="DropPin" presStyleLbl="alignNode1" presStyleIdx="2" presStyleCnt="4"/>
      <dgm:spPr/>
    </dgm:pt>
    <dgm:pt modelId="{BD4B51EE-22B1-3E40-A118-B72B632538E7}" type="pres">
      <dgm:prSet presAssocID="{C5278DDB-C073-436D-81E5-D6D63B593C03}" presName="Ellipse" presStyleLbl="fgAcc1" presStyleIdx="3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gm:spPr>
    </dgm:pt>
    <dgm:pt modelId="{CF59DCE8-372E-DC47-9C22-5FEB976FA857}" type="pres">
      <dgm:prSet presAssocID="{C5278DDB-C073-436D-81E5-D6D63B593C03}" presName="L2TextContainer" presStyleLbl="revTx" presStyleIdx="4" presStyleCnt="8">
        <dgm:presLayoutVars>
          <dgm:bulletEnabled val="1"/>
        </dgm:presLayoutVars>
      </dgm:prSet>
      <dgm:spPr/>
    </dgm:pt>
    <dgm:pt modelId="{4492936A-2F39-5840-AF28-9D7CDE67421C}" type="pres">
      <dgm:prSet presAssocID="{C5278DDB-C073-436D-81E5-D6D63B593C03}" presName="L1TextContainer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802AAFE5-3A3B-6343-BE6D-F5F6E5329B44}" type="pres">
      <dgm:prSet presAssocID="{C5278DDB-C073-436D-81E5-D6D63B593C03}" presName="ConnectLine" presStyleLbl="sibTrans1D1" presStyleIdx="2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CC6669AB-04B9-1D47-A62A-55F039F1242A}" type="pres">
      <dgm:prSet presAssocID="{C5278DDB-C073-436D-81E5-D6D63B593C03}" presName="EmptyPlaceHolder" presStyleCnt="0"/>
      <dgm:spPr/>
    </dgm:pt>
    <dgm:pt modelId="{5EE39764-EE7A-0A42-835F-35CA00788872}" type="pres">
      <dgm:prSet presAssocID="{13D014EA-3B8C-49F9-B0F2-57CFD4F2F957}" presName="spaceBetweenRectangles" presStyleCnt="0"/>
      <dgm:spPr/>
    </dgm:pt>
    <dgm:pt modelId="{02A4C421-CE92-1C4A-A30C-523867719570}" type="pres">
      <dgm:prSet presAssocID="{AA7E7AA9-BF0E-445F-AFFC-A24704EEE5C3}" presName="composite" presStyleCnt="0"/>
      <dgm:spPr/>
    </dgm:pt>
    <dgm:pt modelId="{41A7AF05-D86C-9041-9C8E-57BC04DD15AB}" type="pres">
      <dgm:prSet presAssocID="{AA7E7AA9-BF0E-445F-AFFC-A24704EEE5C3}" presName="ConnectorPoint" presStyleLbl="lnNode1" presStyleIdx="3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A4DF2BE5-EEB4-204D-8C74-B5E383E9F345}" type="pres">
      <dgm:prSet presAssocID="{AA7E7AA9-BF0E-445F-AFFC-A24704EEE5C3}" presName="DropPinPlaceHolder" presStyleCnt="0"/>
      <dgm:spPr/>
    </dgm:pt>
    <dgm:pt modelId="{D1148B54-E942-0644-8BBD-471C247FCC24}" type="pres">
      <dgm:prSet presAssocID="{AA7E7AA9-BF0E-445F-AFFC-A24704EEE5C3}" presName="DropPin" presStyleLbl="alignNode1" presStyleIdx="3" presStyleCnt="4"/>
      <dgm:spPr/>
    </dgm:pt>
    <dgm:pt modelId="{1D8B66A7-FD72-9E4B-88DE-97A0753389D6}" type="pres">
      <dgm:prSet presAssocID="{AA7E7AA9-BF0E-445F-AFFC-A24704EEE5C3}" presName="Ellipse" presStyleLbl="fgAcc1" presStyleIdx="4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gm:spPr>
    </dgm:pt>
    <dgm:pt modelId="{779BA2E4-2CE6-2E41-8AE2-7853AB48C7ED}" type="pres">
      <dgm:prSet presAssocID="{AA7E7AA9-BF0E-445F-AFFC-A24704EEE5C3}" presName="L2TextContainer" presStyleLbl="revTx" presStyleIdx="6" presStyleCnt="8">
        <dgm:presLayoutVars>
          <dgm:bulletEnabled val="1"/>
        </dgm:presLayoutVars>
      </dgm:prSet>
      <dgm:spPr/>
    </dgm:pt>
    <dgm:pt modelId="{7ABC1E21-C690-F449-AD99-A6D920E88834}" type="pres">
      <dgm:prSet presAssocID="{AA7E7AA9-BF0E-445F-AFFC-A24704EEE5C3}" presName="L1TextContainer" presStyleLbl="revTx" presStyleIdx="7" presStyleCnt="8">
        <dgm:presLayoutVars>
          <dgm:chMax val="1"/>
          <dgm:chPref val="1"/>
          <dgm:bulletEnabled val="1"/>
        </dgm:presLayoutVars>
      </dgm:prSet>
      <dgm:spPr/>
    </dgm:pt>
    <dgm:pt modelId="{DA1D98E0-1C48-AA4D-A4F7-B2C1B18DA8EC}" type="pres">
      <dgm:prSet presAssocID="{AA7E7AA9-BF0E-445F-AFFC-A24704EEE5C3}" presName="ConnectLine" presStyleLbl="sibTrans1D1" presStyleIdx="3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FD9F2D51-6258-FA4C-AE62-E5FFCA079CBE}" type="pres">
      <dgm:prSet presAssocID="{AA7E7AA9-BF0E-445F-AFFC-A24704EEE5C3}" presName="EmptyPlaceHolder" presStyleCnt="0"/>
      <dgm:spPr/>
    </dgm:pt>
  </dgm:ptLst>
  <dgm:cxnLst>
    <dgm:cxn modelId="{4D3AE108-72BA-4092-AC8F-EAE9AFD619CD}" srcId="{E14E6B46-E56F-4B3F-9496-F0440D80A1BA}" destId="{AA7E7AA9-BF0E-445F-AFFC-A24704EEE5C3}" srcOrd="3" destOrd="0" parTransId="{060CC57F-8222-4E98-B13B-861D6C7E645D}" sibTransId="{1360E00D-899F-427F-AB64-7F708A8BC60B}"/>
    <dgm:cxn modelId="{05D82A0E-6561-4CD2-95D4-0A8B4DABAAEC}" srcId="{AA7E7AA9-BF0E-445F-AFFC-A24704EEE5C3}" destId="{E3D66F15-CB45-400D-BD16-D2B8A2A56727}" srcOrd="0" destOrd="0" parTransId="{8E044B84-06C0-449F-AB36-E158BEE9678A}" sibTransId="{7AFF72A1-B8EA-4E83-B7D8-8E1A245516A0}"/>
    <dgm:cxn modelId="{41C33B24-7E23-46E9-B074-72B47F6156EA}" srcId="{746C4DC3-9A6B-4A48-A692-D9D9FC3CEDA2}" destId="{73F63E69-85FB-4AB5-8180-6C4E6E341AF6}" srcOrd="0" destOrd="0" parTransId="{9BC069FB-7370-4886-9280-9313FA9513E2}" sibTransId="{D48D6AF1-2603-4B9D-8BF7-033E3AC3ED9D}"/>
    <dgm:cxn modelId="{4DDD1F36-AAA4-B14F-8B7A-F1AE53332776}" type="presOf" srcId="{E3D66F15-CB45-400D-BD16-D2B8A2A56727}" destId="{779BA2E4-2CE6-2E41-8AE2-7853AB48C7ED}" srcOrd="0" destOrd="0" presId="urn:microsoft.com/office/officeart/2017/3/layout/DropPinTimeline"/>
    <dgm:cxn modelId="{63517B39-5B1A-C844-879F-C385E142C806}" type="presOf" srcId="{E14E6B46-E56F-4B3F-9496-F0440D80A1BA}" destId="{446FCA1E-70B6-9D49-B223-7A3604F1BA53}" srcOrd="0" destOrd="0" presId="urn:microsoft.com/office/officeart/2017/3/layout/DropPinTimeline"/>
    <dgm:cxn modelId="{41FB795A-537D-6B4C-A341-09A5105DF79A}" type="presOf" srcId="{746C4DC3-9A6B-4A48-A692-D9D9FC3CEDA2}" destId="{3211F6A6-6CF1-2941-95FE-73A7CE832971}" srcOrd="0" destOrd="0" presId="urn:microsoft.com/office/officeart/2017/3/layout/DropPinTimeline"/>
    <dgm:cxn modelId="{B946A565-CCF2-4E03-9EC6-4D71F0541214}" srcId="{C5278DDB-C073-436D-81E5-D6D63B593C03}" destId="{BFC244AB-61B9-40E7-BA8A-7A8A70FB962C}" srcOrd="0" destOrd="0" parTransId="{215EFDEC-784B-4FC1-B9BF-6FC1325DFF46}" sibTransId="{818F6629-4303-4B6D-B39B-CDEE3B8AB360}"/>
    <dgm:cxn modelId="{B943566A-B21D-6147-9A60-2A27F2C0191B}" type="presOf" srcId="{C5278DDB-C073-436D-81E5-D6D63B593C03}" destId="{4492936A-2F39-5840-AF28-9D7CDE67421C}" srcOrd="0" destOrd="0" presId="urn:microsoft.com/office/officeart/2017/3/layout/DropPinTimeline"/>
    <dgm:cxn modelId="{A6B63D6F-2662-4219-894C-BF3399CCBF7D}" srcId="{E14E6B46-E56F-4B3F-9496-F0440D80A1BA}" destId="{70D9B432-C478-4E12-B3BA-44B15296AC38}" srcOrd="1" destOrd="0" parTransId="{736F7B09-20AC-4D3C-A932-30380B6464A5}" sibTransId="{8EF9FB2B-8343-43A9-ADD7-4E691C3AB9DC}"/>
    <dgm:cxn modelId="{64D6D774-3CF7-4302-AD78-3A203119878C}" srcId="{70D9B432-C478-4E12-B3BA-44B15296AC38}" destId="{EF3892DD-828F-4D32-8009-9501EE98B9CF}" srcOrd="0" destOrd="0" parTransId="{8BA7A3D7-EEF9-48CF-9BC2-D775667EAABB}" sibTransId="{07E39FC1-B325-457C-9F71-89DA807A8B2B}"/>
    <dgm:cxn modelId="{BEBD7A88-6C82-4346-A4AE-7C2DC5996166}" srcId="{E14E6B46-E56F-4B3F-9496-F0440D80A1BA}" destId="{746C4DC3-9A6B-4A48-A692-D9D9FC3CEDA2}" srcOrd="0" destOrd="0" parTransId="{B4B49A54-4B6B-45D1-91CB-195E25585231}" sibTransId="{B0918491-AB36-4686-9871-A1DA6DC17ACB}"/>
    <dgm:cxn modelId="{B3672B95-F3DB-4188-913D-6B9C4659DFDF}" srcId="{E14E6B46-E56F-4B3F-9496-F0440D80A1BA}" destId="{C5278DDB-C073-436D-81E5-D6D63B593C03}" srcOrd="2" destOrd="0" parTransId="{6877D59E-C5A5-4A1E-93DD-667C9A3218CC}" sibTransId="{13D014EA-3B8C-49F9-B0F2-57CFD4F2F957}"/>
    <dgm:cxn modelId="{98E83BB4-EFB9-8D48-8338-E8C6B44F3819}" type="presOf" srcId="{73F63E69-85FB-4AB5-8180-6C4E6E341AF6}" destId="{221BA1D5-5FF0-FC40-B59F-F7B434262284}" srcOrd="0" destOrd="0" presId="urn:microsoft.com/office/officeart/2017/3/layout/DropPinTimeline"/>
    <dgm:cxn modelId="{F95A7CC2-E873-6149-83C4-DEBF0378EBFF}" type="presOf" srcId="{EF3892DD-828F-4D32-8009-9501EE98B9CF}" destId="{014E63BD-98B5-3547-A518-3A808C658B8C}" srcOrd="0" destOrd="0" presId="urn:microsoft.com/office/officeart/2017/3/layout/DropPinTimeline"/>
    <dgm:cxn modelId="{061E7CD2-8EBE-934E-80D2-C6015E3FB443}" type="presOf" srcId="{70D9B432-C478-4E12-B3BA-44B15296AC38}" destId="{24B0363A-0201-CD49-BD05-510C6B65B251}" srcOrd="0" destOrd="0" presId="urn:microsoft.com/office/officeart/2017/3/layout/DropPinTimeline"/>
    <dgm:cxn modelId="{96CDB6E5-1DA5-D147-A3CC-027BA1883D93}" type="presOf" srcId="{AA7E7AA9-BF0E-445F-AFFC-A24704EEE5C3}" destId="{7ABC1E21-C690-F449-AD99-A6D920E88834}" srcOrd="0" destOrd="0" presId="urn:microsoft.com/office/officeart/2017/3/layout/DropPinTimeline"/>
    <dgm:cxn modelId="{62B30EF1-B577-7A4C-84CB-133F346DAF84}" type="presOf" srcId="{BFC244AB-61B9-40E7-BA8A-7A8A70FB962C}" destId="{CF59DCE8-372E-DC47-9C22-5FEB976FA857}" srcOrd="0" destOrd="0" presId="urn:microsoft.com/office/officeart/2017/3/layout/DropPinTimeline"/>
    <dgm:cxn modelId="{30119E30-2A46-D94D-A18F-5F2CCFF7A310}" type="presParOf" srcId="{446FCA1E-70B6-9D49-B223-7A3604F1BA53}" destId="{BFC28801-42F6-0C41-A301-6D96521A21B4}" srcOrd="0" destOrd="0" presId="urn:microsoft.com/office/officeart/2017/3/layout/DropPinTimeline"/>
    <dgm:cxn modelId="{028AD0DE-8723-7349-A000-DA65074DA4AA}" type="presParOf" srcId="{446FCA1E-70B6-9D49-B223-7A3604F1BA53}" destId="{BECEF475-90A3-F54E-92AD-9D604173913A}" srcOrd="1" destOrd="0" presId="urn:microsoft.com/office/officeart/2017/3/layout/DropPinTimeline"/>
    <dgm:cxn modelId="{266BA94E-5EB4-2046-A99E-AE7DD3B6636A}" type="presParOf" srcId="{BECEF475-90A3-F54E-92AD-9D604173913A}" destId="{42AB0228-D161-2745-9188-03D003DAC085}" srcOrd="0" destOrd="0" presId="urn:microsoft.com/office/officeart/2017/3/layout/DropPinTimeline"/>
    <dgm:cxn modelId="{FDE3FA24-F4A3-6F4B-8DA7-B1CD5369530B}" type="presParOf" srcId="{42AB0228-D161-2745-9188-03D003DAC085}" destId="{02FF1F3F-27A8-9340-B8F2-F89744453B39}" srcOrd="0" destOrd="0" presId="urn:microsoft.com/office/officeart/2017/3/layout/DropPinTimeline"/>
    <dgm:cxn modelId="{8B6DCA9F-1430-D642-A65B-196AF62E5CB0}" type="presParOf" srcId="{42AB0228-D161-2745-9188-03D003DAC085}" destId="{D4C772D6-BC09-A545-B47F-FDDC33B1B6DA}" srcOrd="1" destOrd="0" presId="urn:microsoft.com/office/officeart/2017/3/layout/DropPinTimeline"/>
    <dgm:cxn modelId="{BA4FA3E9-FCBD-6C45-9DD4-930427A04109}" type="presParOf" srcId="{D4C772D6-BC09-A545-B47F-FDDC33B1B6DA}" destId="{9EF0E27B-DA65-E149-A720-975221A9E785}" srcOrd="0" destOrd="0" presId="urn:microsoft.com/office/officeart/2017/3/layout/DropPinTimeline"/>
    <dgm:cxn modelId="{392538FF-1536-384A-8675-0B16ECF463B6}" type="presParOf" srcId="{D4C772D6-BC09-A545-B47F-FDDC33B1B6DA}" destId="{AD202A9F-0186-8546-9201-0DC4DD100B98}" srcOrd="1" destOrd="0" presId="urn:microsoft.com/office/officeart/2017/3/layout/DropPinTimeline"/>
    <dgm:cxn modelId="{CA0E5C24-761A-094C-A0A0-16989A1EF0BB}" type="presParOf" srcId="{42AB0228-D161-2745-9188-03D003DAC085}" destId="{221BA1D5-5FF0-FC40-B59F-F7B434262284}" srcOrd="2" destOrd="0" presId="urn:microsoft.com/office/officeart/2017/3/layout/DropPinTimeline"/>
    <dgm:cxn modelId="{85ED0C3E-97B0-BC4C-9142-4D1D557CBD42}" type="presParOf" srcId="{42AB0228-D161-2745-9188-03D003DAC085}" destId="{3211F6A6-6CF1-2941-95FE-73A7CE832971}" srcOrd="3" destOrd="0" presId="urn:microsoft.com/office/officeart/2017/3/layout/DropPinTimeline"/>
    <dgm:cxn modelId="{7B6118D8-26F7-514E-828A-83D098C76B41}" type="presParOf" srcId="{42AB0228-D161-2745-9188-03D003DAC085}" destId="{75722844-A288-8648-9F02-494260FA5446}" srcOrd="4" destOrd="0" presId="urn:microsoft.com/office/officeart/2017/3/layout/DropPinTimeline"/>
    <dgm:cxn modelId="{D69E657E-D82B-2949-A3BA-38474552678C}" type="presParOf" srcId="{42AB0228-D161-2745-9188-03D003DAC085}" destId="{C689A1D7-4A95-1D46-8EB3-18B169305618}" srcOrd="5" destOrd="0" presId="urn:microsoft.com/office/officeart/2017/3/layout/DropPinTimeline"/>
    <dgm:cxn modelId="{CCAF298A-E001-194E-B31F-A097F4550E9E}" type="presParOf" srcId="{BECEF475-90A3-F54E-92AD-9D604173913A}" destId="{E736BFEE-C4CB-6E43-B8FD-39FDE16852D2}" srcOrd="1" destOrd="0" presId="urn:microsoft.com/office/officeart/2017/3/layout/DropPinTimeline"/>
    <dgm:cxn modelId="{4C3E1618-923C-BB43-8334-EF77002C798F}" type="presParOf" srcId="{BECEF475-90A3-F54E-92AD-9D604173913A}" destId="{BC8097F2-4D17-FF41-A7B4-899DABEEE654}" srcOrd="2" destOrd="0" presId="urn:microsoft.com/office/officeart/2017/3/layout/DropPinTimeline"/>
    <dgm:cxn modelId="{CAC3DFA9-1345-6F4A-B60B-287A15CA56D0}" type="presParOf" srcId="{BC8097F2-4D17-FF41-A7B4-899DABEEE654}" destId="{815AB6C7-3821-7D4C-BB00-932658C72E4E}" srcOrd="0" destOrd="0" presId="urn:microsoft.com/office/officeart/2017/3/layout/DropPinTimeline"/>
    <dgm:cxn modelId="{61CD2B68-F6E1-394C-9724-CAC09195FA46}" type="presParOf" srcId="{BC8097F2-4D17-FF41-A7B4-899DABEEE654}" destId="{39061515-814A-234E-9C36-6931D40F3C13}" srcOrd="1" destOrd="0" presId="urn:microsoft.com/office/officeart/2017/3/layout/DropPinTimeline"/>
    <dgm:cxn modelId="{5571C7CD-6466-F740-9CE9-DDE3DDF813CB}" type="presParOf" srcId="{39061515-814A-234E-9C36-6931D40F3C13}" destId="{1EBEB6D9-A1B8-4F42-B34B-416AE7552803}" srcOrd="0" destOrd="0" presId="urn:microsoft.com/office/officeart/2017/3/layout/DropPinTimeline"/>
    <dgm:cxn modelId="{6D7AE8D0-ECB8-5F49-BBA0-11CB4C747739}" type="presParOf" srcId="{39061515-814A-234E-9C36-6931D40F3C13}" destId="{FEA6088F-C15D-1B4A-A284-8FE6B93CF604}" srcOrd="1" destOrd="0" presId="urn:microsoft.com/office/officeart/2017/3/layout/DropPinTimeline"/>
    <dgm:cxn modelId="{D688AA4F-D7EC-9045-A56D-2279EF21BD9A}" type="presParOf" srcId="{BC8097F2-4D17-FF41-A7B4-899DABEEE654}" destId="{014E63BD-98B5-3547-A518-3A808C658B8C}" srcOrd="2" destOrd="0" presId="urn:microsoft.com/office/officeart/2017/3/layout/DropPinTimeline"/>
    <dgm:cxn modelId="{86DC6926-BEB8-B44B-A4CE-E09B189FAE54}" type="presParOf" srcId="{BC8097F2-4D17-FF41-A7B4-899DABEEE654}" destId="{24B0363A-0201-CD49-BD05-510C6B65B251}" srcOrd="3" destOrd="0" presId="urn:microsoft.com/office/officeart/2017/3/layout/DropPinTimeline"/>
    <dgm:cxn modelId="{876A9C80-49D2-9046-B81C-CD2DF4BC954F}" type="presParOf" srcId="{BC8097F2-4D17-FF41-A7B4-899DABEEE654}" destId="{0F2C6B71-940D-EF42-8A0E-8F2AE98E731B}" srcOrd="4" destOrd="0" presId="urn:microsoft.com/office/officeart/2017/3/layout/DropPinTimeline"/>
    <dgm:cxn modelId="{A8D590FD-6FE6-C54F-96C1-A1C06BABC310}" type="presParOf" srcId="{BC8097F2-4D17-FF41-A7B4-899DABEEE654}" destId="{2F2D4BDD-3E7F-6E4F-A113-C3220843E203}" srcOrd="5" destOrd="0" presId="urn:microsoft.com/office/officeart/2017/3/layout/DropPinTimeline"/>
    <dgm:cxn modelId="{8007C167-CCCA-B34F-BF59-7A195EE2800A}" type="presParOf" srcId="{BECEF475-90A3-F54E-92AD-9D604173913A}" destId="{B0B169B6-8A65-3340-BF65-979150851A1F}" srcOrd="3" destOrd="0" presId="urn:microsoft.com/office/officeart/2017/3/layout/DropPinTimeline"/>
    <dgm:cxn modelId="{F8FA2F5E-F036-D94E-9FD4-0CEDB4688ACD}" type="presParOf" srcId="{BECEF475-90A3-F54E-92AD-9D604173913A}" destId="{737C46DF-FB27-A946-954F-76B4A25D3325}" srcOrd="4" destOrd="0" presId="urn:microsoft.com/office/officeart/2017/3/layout/DropPinTimeline"/>
    <dgm:cxn modelId="{7600534F-016B-7D46-850F-4DEB669CAD82}" type="presParOf" srcId="{737C46DF-FB27-A946-954F-76B4A25D3325}" destId="{793A5DDB-28B5-534C-BDA7-2441A10679D9}" srcOrd="0" destOrd="0" presId="urn:microsoft.com/office/officeart/2017/3/layout/DropPinTimeline"/>
    <dgm:cxn modelId="{96FA107C-1836-1749-A849-720C28625AAE}" type="presParOf" srcId="{737C46DF-FB27-A946-954F-76B4A25D3325}" destId="{76BB0033-1A55-6B46-9220-B26124593BA5}" srcOrd="1" destOrd="0" presId="urn:microsoft.com/office/officeart/2017/3/layout/DropPinTimeline"/>
    <dgm:cxn modelId="{7667F0CB-B6E0-E542-A74D-63B5FBE51AB5}" type="presParOf" srcId="{76BB0033-1A55-6B46-9220-B26124593BA5}" destId="{A4B5FC3E-91EB-4F4E-9EC3-05338F36B342}" srcOrd="0" destOrd="0" presId="urn:microsoft.com/office/officeart/2017/3/layout/DropPinTimeline"/>
    <dgm:cxn modelId="{CBE13434-D0E3-9548-A252-CB7DC95F90E3}" type="presParOf" srcId="{76BB0033-1A55-6B46-9220-B26124593BA5}" destId="{BD4B51EE-22B1-3E40-A118-B72B632538E7}" srcOrd="1" destOrd="0" presId="urn:microsoft.com/office/officeart/2017/3/layout/DropPinTimeline"/>
    <dgm:cxn modelId="{6952C8E8-B9C9-D745-9448-5DB64C4800E6}" type="presParOf" srcId="{737C46DF-FB27-A946-954F-76B4A25D3325}" destId="{CF59DCE8-372E-DC47-9C22-5FEB976FA857}" srcOrd="2" destOrd="0" presId="urn:microsoft.com/office/officeart/2017/3/layout/DropPinTimeline"/>
    <dgm:cxn modelId="{930FAE9A-E616-4549-9DEE-8F5DBB133FAE}" type="presParOf" srcId="{737C46DF-FB27-A946-954F-76B4A25D3325}" destId="{4492936A-2F39-5840-AF28-9D7CDE67421C}" srcOrd="3" destOrd="0" presId="urn:microsoft.com/office/officeart/2017/3/layout/DropPinTimeline"/>
    <dgm:cxn modelId="{1F72F618-9DBB-1A46-8437-CC64EB96C16F}" type="presParOf" srcId="{737C46DF-FB27-A946-954F-76B4A25D3325}" destId="{802AAFE5-3A3B-6343-BE6D-F5F6E5329B44}" srcOrd="4" destOrd="0" presId="urn:microsoft.com/office/officeart/2017/3/layout/DropPinTimeline"/>
    <dgm:cxn modelId="{792FD567-9B45-744D-B41B-6F06B44BCD4F}" type="presParOf" srcId="{737C46DF-FB27-A946-954F-76B4A25D3325}" destId="{CC6669AB-04B9-1D47-A62A-55F039F1242A}" srcOrd="5" destOrd="0" presId="urn:microsoft.com/office/officeart/2017/3/layout/DropPinTimeline"/>
    <dgm:cxn modelId="{58566FD0-F7AA-974A-A89B-2B1898A8977E}" type="presParOf" srcId="{BECEF475-90A3-F54E-92AD-9D604173913A}" destId="{5EE39764-EE7A-0A42-835F-35CA00788872}" srcOrd="5" destOrd="0" presId="urn:microsoft.com/office/officeart/2017/3/layout/DropPinTimeline"/>
    <dgm:cxn modelId="{4A9462ED-E6FF-A843-A437-423B7EC88BC5}" type="presParOf" srcId="{BECEF475-90A3-F54E-92AD-9D604173913A}" destId="{02A4C421-CE92-1C4A-A30C-523867719570}" srcOrd="6" destOrd="0" presId="urn:microsoft.com/office/officeart/2017/3/layout/DropPinTimeline"/>
    <dgm:cxn modelId="{D6F351CF-D0A3-D34C-9BE2-0BEF72CE650D}" type="presParOf" srcId="{02A4C421-CE92-1C4A-A30C-523867719570}" destId="{41A7AF05-D86C-9041-9C8E-57BC04DD15AB}" srcOrd="0" destOrd="0" presId="urn:microsoft.com/office/officeart/2017/3/layout/DropPinTimeline"/>
    <dgm:cxn modelId="{BC0F1D38-81D8-3146-9E12-E56EAC52436F}" type="presParOf" srcId="{02A4C421-CE92-1C4A-A30C-523867719570}" destId="{A4DF2BE5-EEB4-204D-8C74-B5E383E9F345}" srcOrd="1" destOrd="0" presId="urn:microsoft.com/office/officeart/2017/3/layout/DropPinTimeline"/>
    <dgm:cxn modelId="{AB3463BA-8297-D249-8534-EBBD52049E10}" type="presParOf" srcId="{A4DF2BE5-EEB4-204D-8C74-B5E383E9F345}" destId="{D1148B54-E942-0644-8BBD-471C247FCC24}" srcOrd="0" destOrd="0" presId="urn:microsoft.com/office/officeart/2017/3/layout/DropPinTimeline"/>
    <dgm:cxn modelId="{0C2FA3E5-0515-4547-B1E6-5E2498D76F98}" type="presParOf" srcId="{A4DF2BE5-EEB4-204D-8C74-B5E383E9F345}" destId="{1D8B66A7-FD72-9E4B-88DE-97A0753389D6}" srcOrd="1" destOrd="0" presId="urn:microsoft.com/office/officeart/2017/3/layout/DropPinTimeline"/>
    <dgm:cxn modelId="{7E2D83EC-5865-204F-A0B8-DF49CEEB72C1}" type="presParOf" srcId="{02A4C421-CE92-1C4A-A30C-523867719570}" destId="{779BA2E4-2CE6-2E41-8AE2-7853AB48C7ED}" srcOrd="2" destOrd="0" presId="urn:microsoft.com/office/officeart/2017/3/layout/DropPinTimeline"/>
    <dgm:cxn modelId="{6D906536-1B64-4049-9877-4CC41ED704E1}" type="presParOf" srcId="{02A4C421-CE92-1C4A-A30C-523867719570}" destId="{7ABC1E21-C690-F449-AD99-A6D920E88834}" srcOrd="3" destOrd="0" presId="urn:microsoft.com/office/officeart/2017/3/layout/DropPinTimeline"/>
    <dgm:cxn modelId="{861784EF-A8B5-DF4E-A0E6-1D7322D41726}" type="presParOf" srcId="{02A4C421-CE92-1C4A-A30C-523867719570}" destId="{DA1D98E0-1C48-AA4D-A4F7-B2C1B18DA8EC}" srcOrd="4" destOrd="0" presId="urn:microsoft.com/office/officeart/2017/3/layout/DropPinTimeline"/>
    <dgm:cxn modelId="{837AC4BA-FDD6-AB46-9575-EAC2B645376A}" type="presParOf" srcId="{02A4C421-CE92-1C4A-A30C-523867719570}" destId="{FD9F2D51-6258-FA4C-AE62-E5FFCA079CBE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DC0E8D3-0621-474A-8C5B-9240C8A685F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A52FF9-C684-4A22-AD9B-2AB713CFACF8}">
      <dgm:prSet/>
      <dgm:spPr/>
      <dgm:t>
        <a:bodyPr/>
        <a:lstStyle/>
        <a:p>
          <a:r>
            <a:rPr lang="en-US"/>
            <a:t>Schedule a follow-up with your chair</a:t>
          </a:r>
        </a:p>
      </dgm:t>
    </dgm:pt>
    <dgm:pt modelId="{D8F596BF-B146-456C-B1B3-BD68B7470D5A}" type="parTrans" cxnId="{048FEF74-4BAE-413C-B568-B0F72ECED759}">
      <dgm:prSet/>
      <dgm:spPr/>
      <dgm:t>
        <a:bodyPr/>
        <a:lstStyle/>
        <a:p>
          <a:endParaRPr lang="en-US"/>
        </a:p>
      </dgm:t>
    </dgm:pt>
    <dgm:pt modelId="{86E57BD0-F1B7-4130-A8DB-655C522E0B99}" type="sibTrans" cxnId="{048FEF74-4BAE-413C-B568-B0F72ECED759}">
      <dgm:prSet/>
      <dgm:spPr/>
      <dgm:t>
        <a:bodyPr/>
        <a:lstStyle/>
        <a:p>
          <a:endParaRPr lang="en-US"/>
        </a:p>
      </dgm:t>
    </dgm:pt>
    <dgm:pt modelId="{317DC35A-2B2B-4B46-B16B-23E9E2BD0E47}">
      <dgm:prSet/>
      <dgm:spPr/>
      <dgm:t>
        <a:bodyPr/>
        <a:lstStyle/>
        <a:p>
          <a:r>
            <a:rPr lang="en-US"/>
            <a:t>Share the results with your mentor or friends</a:t>
          </a:r>
        </a:p>
      </dgm:t>
    </dgm:pt>
    <dgm:pt modelId="{8275969D-E34D-4848-9354-7C815A5EDDE5}" type="parTrans" cxnId="{32B862DC-3F58-4A26-A036-D2CF9F7CC9BF}">
      <dgm:prSet/>
      <dgm:spPr/>
      <dgm:t>
        <a:bodyPr/>
        <a:lstStyle/>
        <a:p>
          <a:endParaRPr lang="en-US"/>
        </a:p>
      </dgm:t>
    </dgm:pt>
    <dgm:pt modelId="{D3C62691-44D3-4E64-90A9-8FCAE9AACEEF}" type="sibTrans" cxnId="{32B862DC-3F58-4A26-A036-D2CF9F7CC9BF}">
      <dgm:prSet/>
      <dgm:spPr/>
      <dgm:t>
        <a:bodyPr/>
        <a:lstStyle/>
        <a:p>
          <a:endParaRPr lang="en-US"/>
        </a:p>
      </dgm:t>
    </dgm:pt>
    <dgm:pt modelId="{A62766D6-0B7E-4CB9-858E-FF75F3DB29A7}" type="pres">
      <dgm:prSet presAssocID="{9DC0E8D3-0621-474A-8C5B-9240C8A685FF}" presName="root" presStyleCnt="0">
        <dgm:presLayoutVars>
          <dgm:dir/>
          <dgm:resizeHandles val="exact"/>
        </dgm:presLayoutVars>
      </dgm:prSet>
      <dgm:spPr/>
    </dgm:pt>
    <dgm:pt modelId="{589039F0-E81E-44A2-81E3-7191FE8E68C6}" type="pres">
      <dgm:prSet presAssocID="{1FA52FF9-C684-4A22-AD9B-2AB713CFACF8}" presName="compNode" presStyleCnt="0"/>
      <dgm:spPr/>
    </dgm:pt>
    <dgm:pt modelId="{924B4467-2760-4C18-AA78-DF1D070973E1}" type="pres">
      <dgm:prSet presAssocID="{1FA52FF9-C684-4A22-AD9B-2AB713CFACF8}" presName="bgRect" presStyleLbl="bgShp" presStyleIdx="0" presStyleCnt="2"/>
      <dgm:spPr/>
    </dgm:pt>
    <dgm:pt modelId="{07CFF5A6-AE3A-458F-8F7C-75F862CA015A}" type="pres">
      <dgm:prSet presAssocID="{1FA52FF9-C684-4A22-AD9B-2AB713CFACF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and chairs"/>
        </a:ext>
      </dgm:extLst>
    </dgm:pt>
    <dgm:pt modelId="{E369601C-79FA-45C5-8469-C0C378AAF99A}" type="pres">
      <dgm:prSet presAssocID="{1FA52FF9-C684-4A22-AD9B-2AB713CFACF8}" presName="spaceRect" presStyleCnt="0"/>
      <dgm:spPr/>
    </dgm:pt>
    <dgm:pt modelId="{5FAB0A65-E79E-469E-8D42-39474CF6118F}" type="pres">
      <dgm:prSet presAssocID="{1FA52FF9-C684-4A22-AD9B-2AB713CFACF8}" presName="parTx" presStyleLbl="revTx" presStyleIdx="0" presStyleCnt="2">
        <dgm:presLayoutVars>
          <dgm:chMax val="0"/>
          <dgm:chPref val="0"/>
        </dgm:presLayoutVars>
      </dgm:prSet>
      <dgm:spPr/>
    </dgm:pt>
    <dgm:pt modelId="{E34EDCF3-21D8-45B2-BCE2-70A8318C2847}" type="pres">
      <dgm:prSet presAssocID="{86E57BD0-F1B7-4130-A8DB-655C522E0B99}" presName="sibTrans" presStyleCnt="0"/>
      <dgm:spPr/>
    </dgm:pt>
    <dgm:pt modelId="{71686859-FDFB-4628-9310-71809B59BE6C}" type="pres">
      <dgm:prSet presAssocID="{317DC35A-2B2B-4B46-B16B-23E9E2BD0E47}" presName="compNode" presStyleCnt="0"/>
      <dgm:spPr/>
    </dgm:pt>
    <dgm:pt modelId="{6061A126-2034-4FFC-9C2B-AF38A0FCBB4A}" type="pres">
      <dgm:prSet presAssocID="{317DC35A-2B2B-4B46-B16B-23E9E2BD0E47}" presName="bgRect" presStyleLbl="bgShp" presStyleIdx="1" presStyleCnt="2"/>
      <dgm:spPr/>
    </dgm:pt>
    <dgm:pt modelId="{454AA65E-6197-40F7-BDEB-F1D5F6B166D1}" type="pres">
      <dgm:prSet presAssocID="{317DC35A-2B2B-4B46-B16B-23E9E2BD0E4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3BA2F8A5-93F0-4EEB-99E8-DFC4BCC3685A}" type="pres">
      <dgm:prSet presAssocID="{317DC35A-2B2B-4B46-B16B-23E9E2BD0E47}" presName="spaceRect" presStyleCnt="0"/>
      <dgm:spPr/>
    </dgm:pt>
    <dgm:pt modelId="{D27C0F41-A7BE-4459-89D3-FDDC590E8CD7}" type="pres">
      <dgm:prSet presAssocID="{317DC35A-2B2B-4B46-B16B-23E9E2BD0E4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7395F41-CB1D-4088-9072-3A2BAC43AF66}" type="presOf" srcId="{9DC0E8D3-0621-474A-8C5B-9240C8A685FF}" destId="{A62766D6-0B7E-4CB9-858E-FF75F3DB29A7}" srcOrd="0" destOrd="0" presId="urn:microsoft.com/office/officeart/2018/2/layout/IconVerticalSolidList"/>
    <dgm:cxn modelId="{048FEF74-4BAE-413C-B568-B0F72ECED759}" srcId="{9DC0E8D3-0621-474A-8C5B-9240C8A685FF}" destId="{1FA52FF9-C684-4A22-AD9B-2AB713CFACF8}" srcOrd="0" destOrd="0" parTransId="{D8F596BF-B146-456C-B1B3-BD68B7470D5A}" sibTransId="{86E57BD0-F1B7-4130-A8DB-655C522E0B99}"/>
    <dgm:cxn modelId="{08FE2892-447B-4110-AD06-98558222E741}" type="presOf" srcId="{1FA52FF9-C684-4A22-AD9B-2AB713CFACF8}" destId="{5FAB0A65-E79E-469E-8D42-39474CF6118F}" srcOrd="0" destOrd="0" presId="urn:microsoft.com/office/officeart/2018/2/layout/IconVerticalSolidList"/>
    <dgm:cxn modelId="{32B862DC-3F58-4A26-A036-D2CF9F7CC9BF}" srcId="{9DC0E8D3-0621-474A-8C5B-9240C8A685FF}" destId="{317DC35A-2B2B-4B46-B16B-23E9E2BD0E47}" srcOrd="1" destOrd="0" parTransId="{8275969D-E34D-4848-9354-7C815A5EDDE5}" sibTransId="{D3C62691-44D3-4E64-90A9-8FCAE9AACEEF}"/>
    <dgm:cxn modelId="{345373FE-BE39-44BF-BDD0-C42F1198150B}" type="presOf" srcId="{317DC35A-2B2B-4B46-B16B-23E9E2BD0E47}" destId="{D27C0F41-A7BE-4459-89D3-FDDC590E8CD7}" srcOrd="0" destOrd="0" presId="urn:microsoft.com/office/officeart/2018/2/layout/IconVerticalSolidList"/>
    <dgm:cxn modelId="{6B3FACD6-5DAF-48C9-8F50-FBD7A831ADD8}" type="presParOf" srcId="{A62766D6-0B7E-4CB9-858E-FF75F3DB29A7}" destId="{589039F0-E81E-44A2-81E3-7191FE8E68C6}" srcOrd="0" destOrd="0" presId="urn:microsoft.com/office/officeart/2018/2/layout/IconVerticalSolidList"/>
    <dgm:cxn modelId="{21660AA6-328D-49BC-878E-B3C31038F6CC}" type="presParOf" srcId="{589039F0-E81E-44A2-81E3-7191FE8E68C6}" destId="{924B4467-2760-4C18-AA78-DF1D070973E1}" srcOrd="0" destOrd="0" presId="urn:microsoft.com/office/officeart/2018/2/layout/IconVerticalSolidList"/>
    <dgm:cxn modelId="{C2B8305B-5E61-4F67-BEC5-10BC17A1956E}" type="presParOf" srcId="{589039F0-E81E-44A2-81E3-7191FE8E68C6}" destId="{07CFF5A6-AE3A-458F-8F7C-75F862CA015A}" srcOrd="1" destOrd="0" presId="urn:microsoft.com/office/officeart/2018/2/layout/IconVerticalSolidList"/>
    <dgm:cxn modelId="{6BE087DB-2405-4F17-8666-BE55CDD33ECA}" type="presParOf" srcId="{589039F0-E81E-44A2-81E3-7191FE8E68C6}" destId="{E369601C-79FA-45C5-8469-C0C378AAF99A}" srcOrd="2" destOrd="0" presId="urn:microsoft.com/office/officeart/2018/2/layout/IconVerticalSolidList"/>
    <dgm:cxn modelId="{A3423E81-8248-4068-AC2F-A370642B2D91}" type="presParOf" srcId="{589039F0-E81E-44A2-81E3-7191FE8E68C6}" destId="{5FAB0A65-E79E-469E-8D42-39474CF6118F}" srcOrd="3" destOrd="0" presId="urn:microsoft.com/office/officeart/2018/2/layout/IconVerticalSolidList"/>
    <dgm:cxn modelId="{A3FD8C00-4D76-449F-AFD7-401936EB3EA4}" type="presParOf" srcId="{A62766D6-0B7E-4CB9-858E-FF75F3DB29A7}" destId="{E34EDCF3-21D8-45B2-BCE2-70A8318C2847}" srcOrd="1" destOrd="0" presId="urn:microsoft.com/office/officeart/2018/2/layout/IconVerticalSolidList"/>
    <dgm:cxn modelId="{3B57A007-C916-460B-8F7A-B6A347C68061}" type="presParOf" srcId="{A62766D6-0B7E-4CB9-858E-FF75F3DB29A7}" destId="{71686859-FDFB-4628-9310-71809B59BE6C}" srcOrd="2" destOrd="0" presId="urn:microsoft.com/office/officeart/2018/2/layout/IconVerticalSolidList"/>
    <dgm:cxn modelId="{427234FE-CC1A-4E27-A923-844E8B6BDB6B}" type="presParOf" srcId="{71686859-FDFB-4628-9310-71809B59BE6C}" destId="{6061A126-2034-4FFC-9C2B-AF38A0FCBB4A}" srcOrd="0" destOrd="0" presId="urn:microsoft.com/office/officeart/2018/2/layout/IconVerticalSolidList"/>
    <dgm:cxn modelId="{D1A05A05-31B1-4DC4-8C62-30F334A58833}" type="presParOf" srcId="{71686859-FDFB-4628-9310-71809B59BE6C}" destId="{454AA65E-6197-40F7-BDEB-F1D5F6B166D1}" srcOrd="1" destOrd="0" presId="urn:microsoft.com/office/officeart/2018/2/layout/IconVerticalSolidList"/>
    <dgm:cxn modelId="{9191AD34-D7DE-4FA3-8529-817B1C1A0755}" type="presParOf" srcId="{71686859-FDFB-4628-9310-71809B59BE6C}" destId="{3BA2F8A5-93F0-4EEB-99E8-DFC4BCC3685A}" srcOrd="2" destOrd="0" presId="urn:microsoft.com/office/officeart/2018/2/layout/IconVerticalSolidList"/>
    <dgm:cxn modelId="{A6F66FB0-2CD2-4A38-952C-4C9BB56AB028}" type="presParOf" srcId="{71686859-FDFB-4628-9310-71809B59BE6C}" destId="{D27C0F41-A7BE-4459-89D3-FDDC590E8C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53D045-25F3-4922-838D-A6FDB74A2AB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F126FCB-7AFB-4ADE-B52E-62E680CDDE61}">
      <dgm:prSet/>
      <dgm:spPr/>
      <dgm:t>
        <a:bodyPr/>
        <a:lstStyle/>
        <a:p>
          <a:r>
            <a:rPr lang="en-US"/>
            <a:t>Create a mini-dossier</a:t>
          </a:r>
        </a:p>
      </dgm:t>
    </dgm:pt>
    <dgm:pt modelId="{9B768486-F46A-4A8B-B385-1AA6D987EA9C}" type="parTrans" cxnId="{D7A8CFC1-1EF9-42C6-B4E6-E1BAE2061787}">
      <dgm:prSet/>
      <dgm:spPr/>
      <dgm:t>
        <a:bodyPr/>
        <a:lstStyle/>
        <a:p>
          <a:endParaRPr lang="en-US"/>
        </a:p>
      </dgm:t>
    </dgm:pt>
    <dgm:pt modelId="{496F77E3-BD49-4974-8BED-B900F4339C60}" type="sibTrans" cxnId="{D7A8CFC1-1EF9-42C6-B4E6-E1BAE2061787}">
      <dgm:prSet/>
      <dgm:spPr/>
      <dgm:t>
        <a:bodyPr/>
        <a:lstStyle/>
        <a:p>
          <a:endParaRPr lang="en-US"/>
        </a:p>
      </dgm:t>
    </dgm:pt>
    <dgm:pt modelId="{AF0A4F05-383A-4CFE-87F3-7276B68B7680}">
      <dgm:prSet/>
      <dgm:spPr/>
      <dgm:t>
        <a:bodyPr/>
        <a:lstStyle/>
        <a:p>
          <a:r>
            <a:rPr lang="en-US"/>
            <a:t>Get feedback</a:t>
          </a:r>
        </a:p>
      </dgm:t>
    </dgm:pt>
    <dgm:pt modelId="{FCD6FCF2-D437-4FCF-AB13-B551F3695EA2}" type="parTrans" cxnId="{4F04D8CF-44F7-40B2-985C-AF6E27E3C73F}">
      <dgm:prSet/>
      <dgm:spPr/>
      <dgm:t>
        <a:bodyPr/>
        <a:lstStyle/>
        <a:p>
          <a:endParaRPr lang="en-US"/>
        </a:p>
      </dgm:t>
    </dgm:pt>
    <dgm:pt modelId="{89208295-4A0C-483E-8B82-9C51DE81217E}" type="sibTrans" cxnId="{4F04D8CF-44F7-40B2-985C-AF6E27E3C73F}">
      <dgm:prSet/>
      <dgm:spPr/>
      <dgm:t>
        <a:bodyPr/>
        <a:lstStyle/>
        <a:p>
          <a:endParaRPr lang="en-US"/>
        </a:p>
      </dgm:t>
    </dgm:pt>
    <dgm:pt modelId="{D591CC50-B177-491F-ADEE-E37F7F65DA5D}">
      <dgm:prSet/>
      <dgm:spPr/>
      <dgm:t>
        <a:bodyPr/>
        <a:lstStyle/>
        <a:p>
          <a:r>
            <a:rPr lang="en-US"/>
            <a:t>Make adjustments</a:t>
          </a:r>
        </a:p>
      </dgm:t>
    </dgm:pt>
    <dgm:pt modelId="{89FCF171-F77D-4819-8E3A-F9140C60753C}" type="parTrans" cxnId="{6E8A6558-9D50-4786-8FDB-24A3BE65227D}">
      <dgm:prSet/>
      <dgm:spPr/>
      <dgm:t>
        <a:bodyPr/>
        <a:lstStyle/>
        <a:p>
          <a:endParaRPr lang="en-US"/>
        </a:p>
      </dgm:t>
    </dgm:pt>
    <dgm:pt modelId="{B9136DA6-FABF-4481-B599-552612D3314E}" type="sibTrans" cxnId="{6E8A6558-9D50-4786-8FDB-24A3BE65227D}">
      <dgm:prSet/>
      <dgm:spPr/>
      <dgm:t>
        <a:bodyPr/>
        <a:lstStyle/>
        <a:p>
          <a:endParaRPr lang="en-US"/>
        </a:p>
      </dgm:t>
    </dgm:pt>
    <dgm:pt modelId="{D5977EB4-CA63-4254-ABF6-EB0C9DA48474}">
      <dgm:prSet/>
      <dgm:spPr/>
      <dgm:t>
        <a:bodyPr/>
        <a:lstStyle/>
        <a:p>
          <a:r>
            <a:rPr lang="en-US"/>
            <a:t>Be successful your final review!</a:t>
          </a:r>
        </a:p>
      </dgm:t>
    </dgm:pt>
    <dgm:pt modelId="{796CDE15-E481-47BD-B2C0-1137A7080D44}" type="parTrans" cxnId="{500EDB4A-82DB-49B5-B24D-7180B95A5234}">
      <dgm:prSet/>
      <dgm:spPr/>
      <dgm:t>
        <a:bodyPr/>
        <a:lstStyle/>
        <a:p>
          <a:endParaRPr lang="en-US"/>
        </a:p>
      </dgm:t>
    </dgm:pt>
    <dgm:pt modelId="{83DB0A54-B184-4A01-BCB9-0A8AA8DD4D8C}" type="sibTrans" cxnId="{500EDB4A-82DB-49B5-B24D-7180B95A5234}">
      <dgm:prSet/>
      <dgm:spPr/>
      <dgm:t>
        <a:bodyPr/>
        <a:lstStyle/>
        <a:p>
          <a:endParaRPr lang="en-US"/>
        </a:p>
      </dgm:t>
    </dgm:pt>
    <dgm:pt modelId="{52F1D81E-0175-4B51-A619-08C409785B3C}" type="pres">
      <dgm:prSet presAssocID="{D653D045-25F3-4922-838D-A6FDB74A2ABB}" presName="root" presStyleCnt="0">
        <dgm:presLayoutVars>
          <dgm:dir/>
          <dgm:resizeHandles val="exact"/>
        </dgm:presLayoutVars>
      </dgm:prSet>
      <dgm:spPr/>
    </dgm:pt>
    <dgm:pt modelId="{A62FCCC6-6F10-453D-8E4C-A035E38844F6}" type="pres">
      <dgm:prSet presAssocID="{4F126FCB-7AFB-4ADE-B52E-62E680CDDE61}" presName="compNode" presStyleCnt="0"/>
      <dgm:spPr/>
    </dgm:pt>
    <dgm:pt modelId="{120BFF20-8600-4C7E-A6BB-84BC2747F38C}" type="pres">
      <dgm:prSet presAssocID="{4F126FCB-7AFB-4ADE-B52E-62E680CDDE61}" presName="bgRect" presStyleLbl="bgShp" presStyleIdx="0" presStyleCnt="4"/>
      <dgm:spPr/>
    </dgm:pt>
    <dgm:pt modelId="{640AA433-ABCA-4694-AE70-1417D604F872}" type="pres">
      <dgm:prSet presAssocID="{4F126FCB-7AFB-4ADE-B52E-62E680CDDE6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23829E6-0BC0-4842-8641-9BEBF4AC4977}" type="pres">
      <dgm:prSet presAssocID="{4F126FCB-7AFB-4ADE-B52E-62E680CDDE61}" presName="spaceRect" presStyleCnt="0"/>
      <dgm:spPr/>
    </dgm:pt>
    <dgm:pt modelId="{9243C974-9A82-433F-ACD8-64DA7CBA4E3C}" type="pres">
      <dgm:prSet presAssocID="{4F126FCB-7AFB-4ADE-B52E-62E680CDDE61}" presName="parTx" presStyleLbl="revTx" presStyleIdx="0" presStyleCnt="4">
        <dgm:presLayoutVars>
          <dgm:chMax val="0"/>
          <dgm:chPref val="0"/>
        </dgm:presLayoutVars>
      </dgm:prSet>
      <dgm:spPr/>
    </dgm:pt>
    <dgm:pt modelId="{305F5884-7FBE-4176-98C3-7DD72EA86282}" type="pres">
      <dgm:prSet presAssocID="{496F77E3-BD49-4974-8BED-B900F4339C60}" presName="sibTrans" presStyleCnt="0"/>
      <dgm:spPr/>
    </dgm:pt>
    <dgm:pt modelId="{1483061A-A3D8-4257-B913-B3C70495A5AE}" type="pres">
      <dgm:prSet presAssocID="{AF0A4F05-383A-4CFE-87F3-7276B68B7680}" presName="compNode" presStyleCnt="0"/>
      <dgm:spPr/>
    </dgm:pt>
    <dgm:pt modelId="{23282D4B-058B-4F8A-AF46-F0F7416E66EF}" type="pres">
      <dgm:prSet presAssocID="{AF0A4F05-383A-4CFE-87F3-7276B68B7680}" presName="bgRect" presStyleLbl="bgShp" presStyleIdx="1" presStyleCnt="4"/>
      <dgm:spPr/>
    </dgm:pt>
    <dgm:pt modelId="{9862E8F6-1080-45AA-8739-510BA248B2C9}" type="pres">
      <dgm:prSet presAssocID="{AF0A4F05-383A-4CFE-87F3-7276B68B768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A01A309-E958-451A-B2F5-42253CDA8C5F}" type="pres">
      <dgm:prSet presAssocID="{AF0A4F05-383A-4CFE-87F3-7276B68B7680}" presName="spaceRect" presStyleCnt="0"/>
      <dgm:spPr/>
    </dgm:pt>
    <dgm:pt modelId="{55979EF5-9E3B-4DEB-A852-AFC4974F7BC8}" type="pres">
      <dgm:prSet presAssocID="{AF0A4F05-383A-4CFE-87F3-7276B68B7680}" presName="parTx" presStyleLbl="revTx" presStyleIdx="1" presStyleCnt="4">
        <dgm:presLayoutVars>
          <dgm:chMax val="0"/>
          <dgm:chPref val="0"/>
        </dgm:presLayoutVars>
      </dgm:prSet>
      <dgm:spPr/>
    </dgm:pt>
    <dgm:pt modelId="{955DEDDD-F138-44F9-80D0-BB36D3793B04}" type="pres">
      <dgm:prSet presAssocID="{89208295-4A0C-483E-8B82-9C51DE81217E}" presName="sibTrans" presStyleCnt="0"/>
      <dgm:spPr/>
    </dgm:pt>
    <dgm:pt modelId="{2B378092-A096-4D1A-B091-572C06E43920}" type="pres">
      <dgm:prSet presAssocID="{D591CC50-B177-491F-ADEE-E37F7F65DA5D}" presName="compNode" presStyleCnt="0"/>
      <dgm:spPr/>
    </dgm:pt>
    <dgm:pt modelId="{8F4E5390-B620-4CDE-B93C-695D8215F137}" type="pres">
      <dgm:prSet presAssocID="{D591CC50-B177-491F-ADEE-E37F7F65DA5D}" presName="bgRect" presStyleLbl="bgShp" presStyleIdx="2" presStyleCnt="4"/>
      <dgm:spPr/>
    </dgm:pt>
    <dgm:pt modelId="{4E9227A1-1264-4BFE-8457-A034ABFF524A}" type="pres">
      <dgm:prSet presAssocID="{D591CC50-B177-491F-ADEE-E37F7F65DA5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FAB0EA0-5244-4883-AADC-17A0B4B9167C}" type="pres">
      <dgm:prSet presAssocID="{D591CC50-B177-491F-ADEE-E37F7F65DA5D}" presName="spaceRect" presStyleCnt="0"/>
      <dgm:spPr/>
    </dgm:pt>
    <dgm:pt modelId="{E10F9BE3-C8E7-4711-A6A3-39934284214C}" type="pres">
      <dgm:prSet presAssocID="{D591CC50-B177-491F-ADEE-E37F7F65DA5D}" presName="parTx" presStyleLbl="revTx" presStyleIdx="2" presStyleCnt="4">
        <dgm:presLayoutVars>
          <dgm:chMax val="0"/>
          <dgm:chPref val="0"/>
        </dgm:presLayoutVars>
      </dgm:prSet>
      <dgm:spPr/>
    </dgm:pt>
    <dgm:pt modelId="{E060931B-922F-47E6-B018-862226F32E61}" type="pres">
      <dgm:prSet presAssocID="{B9136DA6-FABF-4481-B599-552612D3314E}" presName="sibTrans" presStyleCnt="0"/>
      <dgm:spPr/>
    </dgm:pt>
    <dgm:pt modelId="{1EC199D3-4984-4B80-AB06-2F0FEA1F9757}" type="pres">
      <dgm:prSet presAssocID="{D5977EB4-CA63-4254-ABF6-EB0C9DA48474}" presName="compNode" presStyleCnt="0"/>
      <dgm:spPr/>
    </dgm:pt>
    <dgm:pt modelId="{9D723F91-8D46-4E99-9A1D-6F2E270863B4}" type="pres">
      <dgm:prSet presAssocID="{D5977EB4-CA63-4254-ABF6-EB0C9DA48474}" presName="bgRect" presStyleLbl="bgShp" presStyleIdx="3" presStyleCnt="4"/>
      <dgm:spPr/>
    </dgm:pt>
    <dgm:pt modelId="{8CC13271-4FD1-4F3B-90BF-91D2036BD2D6}" type="pres">
      <dgm:prSet presAssocID="{D5977EB4-CA63-4254-ABF6-EB0C9DA4847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1C6AD91-A980-4096-B0CA-3B6F4C8FF087}" type="pres">
      <dgm:prSet presAssocID="{D5977EB4-CA63-4254-ABF6-EB0C9DA48474}" presName="spaceRect" presStyleCnt="0"/>
      <dgm:spPr/>
    </dgm:pt>
    <dgm:pt modelId="{EF46A931-74B0-43EA-8DA1-229F0AF3EC53}" type="pres">
      <dgm:prSet presAssocID="{D5977EB4-CA63-4254-ABF6-EB0C9DA4847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8A87D41-3ED9-4873-A380-5F70093D6299}" type="presOf" srcId="{D5977EB4-CA63-4254-ABF6-EB0C9DA48474}" destId="{EF46A931-74B0-43EA-8DA1-229F0AF3EC53}" srcOrd="0" destOrd="0" presId="urn:microsoft.com/office/officeart/2018/2/layout/IconVerticalSolidList"/>
    <dgm:cxn modelId="{500EDB4A-82DB-49B5-B24D-7180B95A5234}" srcId="{D653D045-25F3-4922-838D-A6FDB74A2ABB}" destId="{D5977EB4-CA63-4254-ABF6-EB0C9DA48474}" srcOrd="3" destOrd="0" parTransId="{796CDE15-E481-47BD-B2C0-1137A7080D44}" sibTransId="{83DB0A54-B184-4A01-BCB9-0A8AA8DD4D8C}"/>
    <dgm:cxn modelId="{6E8A6558-9D50-4786-8FDB-24A3BE65227D}" srcId="{D653D045-25F3-4922-838D-A6FDB74A2ABB}" destId="{D591CC50-B177-491F-ADEE-E37F7F65DA5D}" srcOrd="2" destOrd="0" parTransId="{89FCF171-F77D-4819-8E3A-F9140C60753C}" sibTransId="{B9136DA6-FABF-4481-B599-552612D3314E}"/>
    <dgm:cxn modelId="{30D21593-85DA-4A6C-8983-A0F370BF6C27}" type="presOf" srcId="{D591CC50-B177-491F-ADEE-E37F7F65DA5D}" destId="{E10F9BE3-C8E7-4711-A6A3-39934284214C}" srcOrd="0" destOrd="0" presId="urn:microsoft.com/office/officeart/2018/2/layout/IconVerticalSolidList"/>
    <dgm:cxn modelId="{E497399F-5110-4770-B20F-02C3C5D1F74E}" type="presOf" srcId="{4F126FCB-7AFB-4ADE-B52E-62E680CDDE61}" destId="{9243C974-9A82-433F-ACD8-64DA7CBA4E3C}" srcOrd="0" destOrd="0" presId="urn:microsoft.com/office/officeart/2018/2/layout/IconVerticalSolidList"/>
    <dgm:cxn modelId="{35AF9DBA-3598-4E04-97DB-48B7611C73AC}" type="presOf" srcId="{AF0A4F05-383A-4CFE-87F3-7276B68B7680}" destId="{55979EF5-9E3B-4DEB-A852-AFC4974F7BC8}" srcOrd="0" destOrd="0" presId="urn:microsoft.com/office/officeart/2018/2/layout/IconVerticalSolidList"/>
    <dgm:cxn modelId="{D7A8CFC1-1EF9-42C6-B4E6-E1BAE2061787}" srcId="{D653D045-25F3-4922-838D-A6FDB74A2ABB}" destId="{4F126FCB-7AFB-4ADE-B52E-62E680CDDE61}" srcOrd="0" destOrd="0" parTransId="{9B768486-F46A-4A8B-B385-1AA6D987EA9C}" sibTransId="{496F77E3-BD49-4974-8BED-B900F4339C60}"/>
    <dgm:cxn modelId="{4F04D8CF-44F7-40B2-985C-AF6E27E3C73F}" srcId="{D653D045-25F3-4922-838D-A6FDB74A2ABB}" destId="{AF0A4F05-383A-4CFE-87F3-7276B68B7680}" srcOrd="1" destOrd="0" parTransId="{FCD6FCF2-D437-4FCF-AB13-B551F3695EA2}" sibTransId="{89208295-4A0C-483E-8B82-9C51DE81217E}"/>
    <dgm:cxn modelId="{A84A28E2-8FB5-4616-9DCC-799BA8CA253B}" type="presOf" srcId="{D653D045-25F3-4922-838D-A6FDB74A2ABB}" destId="{52F1D81E-0175-4B51-A619-08C409785B3C}" srcOrd="0" destOrd="0" presId="urn:microsoft.com/office/officeart/2018/2/layout/IconVerticalSolidList"/>
    <dgm:cxn modelId="{F47E4940-6F0E-4D70-BA05-9E7A434E2490}" type="presParOf" srcId="{52F1D81E-0175-4B51-A619-08C409785B3C}" destId="{A62FCCC6-6F10-453D-8E4C-A035E38844F6}" srcOrd="0" destOrd="0" presId="urn:microsoft.com/office/officeart/2018/2/layout/IconVerticalSolidList"/>
    <dgm:cxn modelId="{9140BF49-F9E0-44C3-B634-9045FE458DEF}" type="presParOf" srcId="{A62FCCC6-6F10-453D-8E4C-A035E38844F6}" destId="{120BFF20-8600-4C7E-A6BB-84BC2747F38C}" srcOrd="0" destOrd="0" presId="urn:microsoft.com/office/officeart/2018/2/layout/IconVerticalSolidList"/>
    <dgm:cxn modelId="{2A2D4700-052F-47FE-BA83-48B60AB806AA}" type="presParOf" srcId="{A62FCCC6-6F10-453D-8E4C-A035E38844F6}" destId="{640AA433-ABCA-4694-AE70-1417D604F872}" srcOrd="1" destOrd="0" presId="urn:microsoft.com/office/officeart/2018/2/layout/IconVerticalSolidList"/>
    <dgm:cxn modelId="{57152399-97C8-41EA-8B3D-11016A6578A3}" type="presParOf" srcId="{A62FCCC6-6F10-453D-8E4C-A035E38844F6}" destId="{923829E6-0BC0-4842-8641-9BEBF4AC4977}" srcOrd="2" destOrd="0" presId="urn:microsoft.com/office/officeart/2018/2/layout/IconVerticalSolidList"/>
    <dgm:cxn modelId="{3B31CB50-C2FD-4A9F-AA60-F47CF9EFD154}" type="presParOf" srcId="{A62FCCC6-6F10-453D-8E4C-A035E38844F6}" destId="{9243C974-9A82-433F-ACD8-64DA7CBA4E3C}" srcOrd="3" destOrd="0" presId="urn:microsoft.com/office/officeart/2018/2/layout/IconVerticalSolidList"/>
    <dgm:cxn modelId="{7D6D70A9-C3DA-4D25-AFB1-F84BB0DE133A}" type="presParOf" srcId="{52F1D81E-0175-4B51-A619-08C409785B3C}" destId="{305F5884-7FBE-4176-98C3-7DD72EA86282}" srcOrd="1" destOrd="0" presId="urn:microsoft.com/office/officeart/2018/2/layout/IconVerticalSolidList"/>
    <dgm:cxn modelId="{33E616D0-9DC1-4099-88C1-7D0B7D5ED674}" type="presParOf" srcId="{52F1D81E-0175-4B51-A619-08C409785B3C}" destId="{1483061A-A3D8-4257-B913-B3C70495A5AE}" srcOrd="2" destOrd="0" presId="urn:microsoft.com/office/officeart/2018/2/layout/IconVerticalSolidList"/>
    <dgm:cxn modelId="{12592B1C-D320-4CEB-B0B0-D2DA4D1AE7FD}" type="presParOf" srcId="{1483061A-A3D8-4257-B913-B3C70495A5AE}" destId="{23282D4B-058B-4F8A-AF46-F0F7416E66EF}" srcOrd="0" destOrd="0" presId="urn:microsoft.com/office/officeart/2018/2/layout/IconVerticalSolidList"/>
    <dgm:cxn modelId="{F1797A61-B74A-462F-97FC-813CB07C65C7}" type="presParOf" srcId="{1483061A-A3D8-4257-B913-B3C70495A5AE}" destId="{9862E8F6-1080-45AA-8739-510BA248B2C9}" srcOrd="1" destOrd="0" presId="urn:microsoft.com/office/officeart/2018/2/layout/IconVerticalSolidList"/>
    <dgm:cxn modelId="{91AA7C5E-9FF9-4C2D-BFD0-5BD4BCF7ACBE}" type="presParOf" srcId="{1483061A-A3D8-4257-B913-B3C70495A5AE}" destId="{EA01A309-E958-451A-B2F5-42253CDA8C5F}" srcOrd="2" destOrd="0" presId="urn:microsoft.com/office/officeart/2018/2/layout/IconVerticalSolidList"/>
    <dgm:cxn modelId="{FC0100E0-B727-4E2E-8DC9-829466939373}" type="presParOf" srcId="{1483061A-A3D8-4257-B913-B3C70495A5AE}" destId="{55979EF5-9E3B-4DEB-A852-AFC4974F7BC8}" srcOrd="3" destOrd="0" presId="urn:microsoft.com/office/officeart/2018/2/layout/IconVerticalSolidList"/>
    <dgm:cxn modelId="{F895CFC8-1668-42A2-BCDD-D2949BCD1098}" type="presParOf" srcId="{52F1D81E-0175-4B51-A619-08C409785B3C}" destId="{955DEDDD-F138-44F9-80D0-BB36D3793B04}" srcOrd="3" destOrd="0" presId="urn:microsoft.com/office/officeart/2018/2/layout/IconVerticalSolidList"/>
    <dgm:cxn modelId="{0B1846A5-9DCA-4A95-88D8-49AC01D4C1B6}" type="presParOf" srcId="{52F1D81E-0175-4B51-A619-08C409785B3C}" destId="{2B378092-A096-4D1A-B091-572C06E43920}" srcOrd="4" destOrd="0" presId="urn:microsoft.com/office/officeart/2018/2/layout/IconVerticalSolidList"/>
    <dgm:cxn modelId="{8B752A43-CD07-416B-85CB-7E585E178424}" type="presParOf" srcId="{2B378092-A096-4D1A-B091-572C06E43920}" destId="{8F4E5390-B620-4CDE-B93C-695D8215F137}" srcOrd="0" destOrd="0" presId="urn:microsoft.com/office/officeart/2018/2/layout/IconVerticalSolidList"/>
    <dgm:cxn modelId="{0F6A7D26-E306-4932-9AC4-EF9DD6F8176C}" type="presParOf" srcId="{2B378092-A096-4D1A-B091-572C06E43920}" destId="{4E9227A1-1264-4BFE-8457-A034ABFF524A}" srcOrd="1" destOrd="0" presId="urn:microsoft.com/office/officeart/2018/2/layout/IconVerticalSolidList"/>
    <dgm:cxn modelId="{996CE74F-7E9E-4965-9646-9B0C740F4B02}" type="presParOf" srcId="{2B378092-A096-4D1A-B091-572C06E43920}" destId="{4FAB0EA0-5244-4883-AADC-17A0B4B9167C}" srcOrd="2" destOrd="0" presId="urn:microsoft.com/office/officeart/2018/2/layout/IconVerticalSolidList"/>
    <dgm:cxn modelId="{849519C8-EACE-4836-A865-DEFD4AC2652D}" type="presParOf" srcId="{2B378092-A096-4D1A-B091-572C06E43920}" destId="{E10F9BE3-C8E7-4711-A6A3-39934284214C}" srcOrd="3" destOrd="0" presId="urn:microsoft.com/office/officeart/2018/2/layout/IconVerticalSolidList"/>
    <dgm:cxn modelId="{388E23F6-2305-43FD-A903-E3A657C9DBB4}" type="presParOf" srcId="{52F1D81E-0175-4B51-A619-08C409785B3C}" destId="{E060931B-922F-47E6-B018-862226F32E61}" srcOrd="5" destOrd="0" presId="urn:microsoft.com/office/officeart/2018/2/layout/IconVerticalSolidList"/>
    <dgm:cxn modelId="{FD3C490A-9C12-475A-BA98-C2BA41864413}" type="presParOf" srcId="{52F1D81E-0175-4B51-A619-08C409785B3C}" destId="{1EC199D3-4984-4B80-AB06-2F0FEA1F9757}" srcOrd="6" destOrd="0" presId="urn:microsoft.com/office/officeart/2018/2/layout/IconVerticalSolidList"/>
    <dgm:cxn modelId="{FB9F148C-B3BE-4AA5-ACEA-3447CC152629}" type="presParOf" srcId="{1EC199D3-4984-4B80-AB06-2F0FEA1F9757}" destId="{9D723F91-8D46-4E99-9A1D-6F2E270863B4}" srcOrd="0" destOrd="0" presId="urn:microsoft.com/office/officeart/2018/2/layout/IconVerticalSolidList"/>
    <dgm:cxn modelId="{69ACD935-25D1-494F-8D99-0FA3F7E4B02C}" type="presParOf" srcId="{1EC199D3-4984-4B80-AB06-2F0FEA1F9757}" destId="{8CC13271-4FD1-4F3B-90BF-91D2036BD2D6}" srcOrd="1" destOrd="0" presId="urn:microsoft.com/office/officeart/2018/2/layout/IconVerticalSolidList"/>
    <dgm:cxn modelId="{CE9F9665-C6E5-415E-948B-0273F8928A6B}" type="presParOf" srcId="{1EC199D3-4984-4B80-AB06-2F0FEA1F9757}" destId="{21C6AD91-A980-4096-B0CA-3B6F4C8FF087}" srcOrd="2" destOrd="0" presId="urn:microsoft.com/office/officeart/2018/2/layout/IconVerticalSolidList"/>
    <dgm:cxn modelId="{D886AC84-2458-40D7-AED0-83AE43BCAB27}" type="presParOf" srcId="{1EC199D3-4984-4B80-AB06-2F0FEA1F9757}" destId="{EF46A931-74B0-43EA-8DA1-229F0AF3EC5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ACA232-99AE-40B3-B586-5B1E169534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EE29DCD-D26E-4FE9-9870-7A348D117FC0}">
      <dgm:prSet/>
      <dgm:spPr/>
      <dgm:t>
        <a:bodyPr/>
        <a:lstStyle/>
        <a:p>
          <a:r>
            <a:rPr lang="en-US"/>
            <a:t>New Faculty: Plan Now for Success</a:t>
          </a:r>
        </a:p>
      </dgm:t>
    </dgm:pt>
    <dgm:pt modelId="{5D0B0A0B-14F7-4D03-B6CA-2C40A754CDE4}" type="parTrans" cxnId="{DFF55EA0-0971-4795-915B-99B6F123C19A}">
      <dgm:prSet/>
      <dgm:spPr/>
      <dgm:t>
        <a:bodyPr/>
        <a:lstStyle/>
        <a:p>
          <a:endParaRPr lang="en-US"/>
        </a:p>
      </dgm:t>
    </dgm:pt>
    <dgm:pt modelId="{8041679F-CB13-457B-BED1-2708D75F06F1}" type="sibTrans" cxnId="{DFF55EA0-0971-4795-915B-99B6F123C19A}">
      <dgm:prSet/>
      <dgm:spPr/>
      <dgm:t>
        <a:bodyPr/>
        <a:lstStyle/>
        <a:p>
          <a:endParaRPr lang="en-US"/>
        </a:p>
      </dgm:t>
    </dgm:pt>
    <dgm:pt modelId="{9F703DF3-B3F9-4261-9E36-D3E485D4FEF7}">
      <dgm:prSet/>
      <dgm:spPr/>
      <dgm:t>
        <a:bodyPr/>
        <a:lstStyle/>
        <a:p>
          <a:r>
            <a:rPr lang="en-US"/>
            <a:t>Dossier Preparation</a:t>
          </a:r>
        </a:p>
      </dgm:t>
    </dgm:pt>
    <dgm:pt modelId="{98C14A40-1CD9-4B73-B3AD-72DD7434B3BD}" type="parTrans" cxnId="{7E83A029-CD4D-4F0D-B8AF-0E40C555D346}">
      <dgm:prSet/>
      <dgm:spPr/>
      <dgm:t>
        <a:bodyPr/>
        <a:lstStyle/>
        <a:p>
          <a:endParaRPr lang="en-US"/>
        </a:p>
      </dgm:t>
    </dgm:pt>
    <dgm:pt modelId="{232073BA-2684-4AB5-AAFC-2B21A1242955}" type="sibTrans" cxnId="{7E83A029-CD4D-4F0D-B8AF-0E40C555D346}">
      <dgm:prSet/>
      <dgm:spPr/>
      <dgm:t>
        <a:bodyPr/>
        <a:lstStyle/>
        <a:p>
          <a:endParaRPr lang="en-US"/>
        </a:p>
      </dgm:t>
    </dgm:pt>
    <dgm:pt modelId="{C91033EC-F9F7-4DED-8672-EC12276A10F4}">
      <dgm:prSet/>
      <dgm:spPr/>
      <dgm:t>
        <a:bodyPr/>
        <a:lstStyle/>
        <a:p>
          <a:r>
            <a:rPr lang="en-US"/>
            <a:t>Candidate Statement: Structure and Preparation</a:t>
          </a:r>
        </a:p>
      </dgm:t>
    </dgm:pt>
    <dgm:pt modelId="{4AA0079D-0E31-4C6D-8ED8-B755FCC508B7}" type="parTrans" cxnId="{7999B79E-0FDF-4AC4-BD55-E07A8ED74BC9}">
      <dgm:prSet/>
      <dgm:spPr/>
      <dgm:t>
        <a:bodyPr/>
        <a:lstStyle/>
        <a:p>
          <a:endParaRPr lang="en-US"/>
        </a:p>
      </dgm:t>
    </dgm:pt>
    <dgm:pt modelId="{B166D535-2D7E-4BE9-9DAF-974DF64FB123}" type="sibTrans" cxnId="{7999B79E-0FDF-4AC4-BD55-E07A8ED74BC9}">
      <dgm:prSet/>
      <dgm:spPr/>
      <dgm:t>
        <a:bodyPr/>
        <a:lstStyle/>
        <a:p>
          <a:endParaRPr lang="en-US"/>
        </a:p>
      </dgm:t>
    </dgm:pt>
    <dgm:pt modelId="{F4EC54FD-3690-7843-9AF6-ECF556CB6113}" type="pres">
      <dgm:prSet presAssocID="{46ACA232-99AE-40B3-B586-5B1E16953479}" presName="diagram" presStyleCnt="0">
        <dgm:presLayoutVars>
          <dgm:dir/>
          <dgm:resizeHandles val="exact"/>
        </dgm:presLayoutVars>
      </dgm:prSet>
      <dgm:spPr/>
    </dgm:pt>
    <dgm:pt modelId="{1B61CDA6-7EA2-CF46-B78B-D2533754CEEF}" type="pres">
      <dgm:prSet presAssocID="{EEE29DCD-D26E-4FE9-9870-7A348D117FC0}" presName="node" presStyleLbl="node1" presStyleIdx="0" presStyleCnt="3">
        <dgm:presLayoutVars>
          <dgm:bulletEnabled val="1"/>
        </dgm:presLayoutVars>
      </dgm:prSet>
      <dgm:spPr/>
    </dgm:pt>
    <dgm:pt modelId="{0B2AAB36-1F9D-E441-A323-D62AD7805944}" type="pres">
      <dgm:prSet presAssocID="{8041679F-CB13-457B-BED1-2708D75F06F1}" presName="sibTrans" presStyleCnt="0"/>
      <dgm:spPr/>
    </dgm:pt>
    <dgm:pt modelId="{48EA0B6A-B17B-104A-B5BD-0C7371E786DA}" type="pres">
      <dgm:prSet presAssocID="{9F703DF3-B3F9-4261-9E36-D3E485D4FEF7}" presName="node" presStyleLbl="node1" presStyleIdx="1" presStyleCnt="3">
        <dgm:presLayoutVars>
          <dgm:bulletEnabled val="1"/>
        </dgm:presLayoutVars>
      </dgm:prSet>
      <dgm:spPr/>
    </dgm:pt>
    <dgm:pt modelId="{7F8FA50E-637C-4647-8198-1E6B852BCA3B}" type="pres">
      <dgm:prSet presAssocID="{232073BA-2684-4AB5-AAFC-2B21A1242955}" presName="sibTrans" presStyleCnt="0"/>
      <dgm:spPr/>
    </dgm:pt>
    <dgm:pt modelId="{859CBEED-78B1-2541-B16B-9C022E9AB04C}" type="pres">
      <dgm:prSet presAssocID="{C91033EC-F9F7-4DED-8672-EC12276A10F4}" presName="node" presStyleLbl="node1" presStyleIdx="2" presStyleCnt="3">
        <dgm:presLayoutVars>
          <dgm:bulletEnabled val="1"/>
        </dgm:presLayoutVars>
      </dgm:prSet>
      <dgm:spPr/>
    </dgm:pt>
  </dgm:ptLst>
  <dgm:cxnLst>
    <dgm:cxn modelId="{1366CC17-681A-9646-8F3B-0B892922CC15}" type="presOf" srcId="{9F703DF3-B3F9-4261-9E36-D3E485D4FEF7}" destId="{48EA0B6A-B17B-104A-B5BD-0C7371E786DA}" srcOrd="0" destOrd="0" presId="urn:microsoft.com/office/officeart/2005/8/layout/default"/>
    <dgm:cxn modelId="{7E83A029-CD4D-4F0D-B8AF-0E40C555D346}" srcId="{46ACA232-99AE-40B3-B586-5B1E16953479}" destId="{9F703DF3-B3F9-4261-9E36-D3E485D4FEF7}" srcOrd="1" destOrd="0" parTransId="{98C14A40-1CD9-4B73-B3AD-72DD7434B3BD}" sibTransId="{232073BA-2684-4AB5-AAFC-2B21A1242955}"/>
    <dgm:cxn modelId="{882F3050-0DA3-424B-BC54-B5B2C01A2BC2}" type="presOf" srcId="{EEE29DCD-D26E-4FE9-9870-7A348D117FC0}" destId="{1B61CDA6-7EA2-CF46-B78B-D2533754CEEF}" srcOrd="0" destOrd="0" presId="urn:microsoft.com/office/officeart/2005/8/layout/default"/>
    <dgm:cxn modelId="{25F60853-0D92-8248-99A1-79B2353FD2AD}" type="presOf" srcId="{46ACA232-99AE-40B3-B586-5B1E16953479}" destId="{F4EC54FD-3690-7843-9AF6-ECF556CB6113}" srcOrd="0" destOrd="0" presId="urn:microsoft.com/office/officeart/2005/8/layout/default"/>
    <dgm:cxn modelId="{3D791953-F82F-4942-8947-9DF0C202F105}" type="presOf" srcId="{C91033EC-F9F7-4DED-8672-EC12276A10F4}" destId="{859CBEED-78B1-2541-B16B-9C022E9AB04C}" srcOrd="0" destOrd="0" presId="urn:microsoft.com/office/officeart/2005/8/layout/default"/>
    <dgm:cxn modelId="{7999B79E-0FDF-4AC4-BD55-E07A8ED74BC9}" srcId="{46ACA232-99AE-40B3-B586-5B1E16953479}" destId="{C91033EC-F9F7-4DED-8672-EC12276A10F4}" srcOrd="2" destOrd="0" parTransId="{4AA0079D-0E31-4C6D-8ED8-B755FCC508B7}" sibTransId="{B166D535-2D7E-4BE9-9DAF-974DF64FB123}"/>
    <dgm:cxn modelId="{DFF55EA0-0971-4795-915B-99B6F123C19A}" srcId="{46ACA232-99AE-40B3-B586-5B1E16953479}" destId="{EEE29DCD-D26E-4FE9-9870-7A348D117FC0}" srcOrd="0" destOrd="0" parTransId="{5D0B0A0B-14F7-4D03-B6CA-2C40A754CDE4}" sibTransId="{8041679F-CB13-457B-BED1-2708D75F06F1}"/>
    <dgm:cxn modelId="{267AA1F8-9BD0-904F-B453-E5FA9505C46F}" type="presParOf" srcId="{F4EC54FD-3690-7843-9AF6-ECF556CB6113}" destId="{1B61CDA6-7EA2-CF46-B78B-D2533754CEEF}" srcOrd="0" destOrd="0" presId="urn:microsoft.com/office/officeart/2005/8/layout/default"/>
    <dgm:cxn modelId="{66C903D6-4024-A247-92F9-6B3CF8FB6ACC}" type="presParOf" srcId="{F4EC54FD-3690-7843-9AF6-ECF556CB6113}" destId="{0B2AAB36-1F9D-E441-A323-D62AD7805944}" srcOrd="1" destOrd="0" presId="urn:microsoft.com/office/officeart/2005/8/layout/default"/>
    <dgm:cxn modelId="{BFC26613-84EA-3F46-8472-E5398AFC095C}" type="presParOf" srcId="{F4EC54FD-3690-7843-9AF6-ECF556CB6113}" destId="{48EA0B6A-B17B-104A-B5BD-0C7371E786DA}" srcOrd="2" destOrd="0" presId="urn:microsoft.com/office/officeart/2005/8/layout/default"/>
    <dgm:cxn modelId="{7125DFA8-28A1-7446-82D5-946716C2366F}" type="presParOf" srcId="{F4EC54FD-3690-7843-9AF6-ECF556CB6113}" destId="{7F8FA50E-637C-4647-8198-1E6B852BCA3B}" srcOrd="3" destOrd="0" presId="urn:microsoft.com/office/officeart/2005/8/layout/default"/>
    <dgm:cxn modelId="{D39FED0B-A946-8A4F-9E3A-496EB917049E}" type="presParOf" srcId="{F4EC54FD-3690-7843-9AF6-ECF556CB6113}" destId="{859CBEED-78B1-2541-B16B-9C022E9AB04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E87708-5F63-4441-A0D0-B2EA7ECACE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51DB7E-4135-41DB-9A1F-79DFBD5478E7}">
      <dgm:prSet/>
      <dgm:spPr/>
      <dgm:t>
        <a:bodyPr/>
        <a:lstStyle/>
        <a:p>
          <a:r>
            <a:rPr lang="en-US"/>
            <a:t>Required of all:</a:t>
          </a:r>
        </a:p>
      </dgm:t>
    </dgm:pt>
    <dgm:pt modelId="{11E835DB-64CE-4BD9-818E-C1F4989589D2}" type="parTrans" cxnId="{C3527C56-C160-44FA-8123-96EB37B10074}">
      <dgm:prSet/>
      <dgm:spPr/>
      <dgm:t>
        <a:bodyPr/>
        <a:lstStyle/>
        <a:p>
          <a:endParaRPr lang="en-US"/>
        </a:p>
      </dgm:t>
    </dgm:pt>
    <dgm:pt modelId="{DE7246A0-D84F-4074-BE4B-D1EE2C74B1A3}" type="sibTrans" cxnId="{C3527C56-C160-44FA-8123-96EB37B10074}">
      <dgm:prSet/>
      <dgm:spPr/>
      <dgm:t>
        <a:bodyPr/>
        <a:lstStyle/>
        <a:p>
          <a:endParaRPr lang="en-US"/>
        </a:p>
      </dgm:t>
    </dgm:pt>
    <dgm:pt modelId="{8413A98A-E34C-4F75-A660-574BB091A7F6}">
      <dgm:prSet/>
      <dgm:spPr/>
      <dgm:t>
        <a:bodyPr/>
        <a:lstStyle/>
        <a:p>
          <a:r>
            <a:rPr lang="en-US"/>
            <a:t>Student input (student evaluations)</a:t>
          </a:r>
        </a:p>
      </dgm:t>
    </dgm:pt>
    <dgm:pt modelId="{FF42FBC2-DC27-4A77-B47E-C56FDBC2C21A}" type="parTrans" cxnId="{B9415FC4-D0AD-4953-B826-034AB5A135AB}">
      <dgm:prSet/>
      <dgm:spPr/>
      <dgm:t>
        <a:bodyPr/>
        <a:lstStyle/>
        <a:p>
          <a:endParaRPr lang="en-US"/>
        </a:p>
      </dgm:t>
    </dgm:pt>
    <dgm:pt modelId="{E3C23536-70FB-4EFC-9BE2-C40926737594}" type="sibTrans" cxnId="{B9415FC4-D0AD-4953-B826-034AB5A135AB}">
      <dgm:prSet/>
      <dgm:spPr/>
      <dgm:t>
        <a:bodyPr/>
        <a:lstStyle/>
        <a:p>
          <a:endParaRPr lang="en-US"/>
        </a:p>
      </dgm:t>
    </dgm:pt>
    <dgm:pt modelId="{0EAE9E06-FAA8-4E15-BFE9-6D86A47744A1}">
      <dgm:prSet/>
      <dgm:spPr/>
      <dgm:t>
        <a:bodyPr/>
        <a:lstStyle/>
        <a:p>
          <a:r>
            <a:rPr lang="en-US" dirty="0"/>
            <a:t>Peer review of teaching (at least 2 for P&amp;T)</a:t>
          </a:r>
        </a:p>
      </dgm:t>
    </dgm:pt>
    <dgm:pt modelId="{2ACB9BC2-F344-49A7-8A4B-E81D714B0D24}" type="parTrans" cxnId="{20E40860-A59B-4006-AC74-EB226C1EA1D0}">
      <dgm:prSet/>
      <dgm:spPr/>
      <dgm:t>
        <a:bodyPr/>
        <a:lstStyle/>
        <a:p>
          <a:endParaRPr lang="en-US"/>
        </a:p>
      </dgm:t>
    </dgm:pt>
    <dgm:pt modelId="{3563AC4A-3FF9-4DFE-95EF-5CDBAA988E22}" type="sibTrans" cxnId="{20E40860-A59B-4006-AC74-EB226C1EA1D0}">
      <dgm:prSet/>
      <dgm:spPr/>
      <dgm:t>
        <a:bodyPr/>
        <a:lstStyle/>
        <a:p>
          <a:endParaRPr lang="en-US"/>
        </a:p>
      </dgm:t>
    </dgm:pt>
    <dgm:pt modelId="{5A70421B-23FD-4933-B350-3B097D89E5F8}">
      <dgm:prSet/>
      <dgm:spPr/>
      <dgm:t>
        <a:bodyPr/>
        <a:lstStyle/>
        <a:p>
          <a:r>
            <a:rPr lang="en-US"/>
            <a:t>Where available, student learning outcomes data</a:t>
          </a:r>
        </a:p>
      </dgm:t>
    </dgm:pt>
    <dgm:pt modelId="{F5F4E6A3-FDA1-4FB6-8795-222D23B627EA}" type="parTrans" cxnId="{896E83B8-9F39-4F3A-8C7B-3D2DB1E772C9}">
      <dgm:prSet/>
      <dgm:spPr/>
      <dgm:t>
        <a:bodyPr/>
        <a:lstStyle/>
        <a:p>
          <a:endParaRPr lang="en-US"/>
        </a:p>
      </dgm:t>
    </dgm:pt>
    <dgm:pt modelId="{441062D1-6FDF-4E3E-A978-8C0F34E2AA60}" type="sibTrans" cxnId="{896E83B8-9F39-4F3A-8C7B-3D2DB1E772C9}">
      <dgm:prSet/>
      <dgm:spPr/>
      <dgm:t>
        <a:bodyPr/>
        <a:lstStyle/>
        <a:p>
          <a:endParaRPr lang="en-US"/>
        </a:p>
      </dgm:t>
    </dgm:pt>
    <dgm:pt modelId="{FE7478D2-04D5-4319-ACC4-1323AC88ABC5}">
      <dgm:prSet/>
      <dgm:spPr/>
      <dgm:t>
        <a:bodyPr/>
        <a:lstStyle/>
        <a:p>
          <a:r>
            <a:rPr lang="en-US"/>
            <a:t>Also keep:</a:t>
          </a:r>
        </a:p>
      </dgm:t>
    </dgm:pt>
    <dgm:pt modelId="{599F32E8-E8B7-4EC3-8A8A-F38A413A3194}" type="parTrans" cxnId="{535B701B-A7C2-4625-B1C6-C256D4504BE8}">
      <dgm:prSet/>
      <dgm:spPr/>
      <dgm:t>
        <a:bodyPr/>
        <a:lstStyle/>
        <a:p>
          <a:endParaRPr lang="en-US"/>
        </a:p>
      </dgm:t>
    </dgm:pt>
    <dgm:pt modelId="{06F3D5C2-8FD0-4D2F-823F-31E4D629BEC5}" type="sibTrans" cxnId="{535B701B-A7C2-4625-B1C6-C256D4504BE8}">
      <dgm:prSet/>
      <dgm:spPr/>
      <dgm:t>
        <a:bodyPr/>
        <a:lstStyle/>
        <a:p>
          <a:endParaRPr lang="en-US"/>
        </a:p>
      </dgm:t>
    </dgm:pt>
    <dgm:pt modelId="{8ABDC50F-EDC6-4660-98D5-191248AC49BD}">
      <dgm:prSet/>
      <dgm:spPr/>
      <dgm:t>
        <a:bodyPr/>
        <a:lstStyle/>
        <a:p>
          <a:r>
            <a:rPr lang="en-US"/>
            <a:t>Syllabi</a:t>
          </a:r>
        </a:p>
      </dgm:t>
    </dgm:pt>
    <dgm:pt modelId="{8C076AD3-9EAF-45A0-8345-A9FBF41BE67F}" type="parTrans" cxnId="{E0995B5E-49AF-4993-A534-0F22D6CE8126}">
      <dgm:prSet/>
      <dgm:spPr/>
      <dgm:t>
        <a:bodyPr/>
        <a:lstStyle/>
        <a:p>
          <a:endParaRPr lang="en-US"/>
        </a:p>
      </dgm:t>
    </dgm:pt>
    <dgm:pt modelId="{ACDB9273-25F6-48A1-968B-7C311D49BFDE}" type="sibTrans" cxnId="{E0995B5E-49AF-4993-A534-0F22D6CE8126}">
      <dgm:prSet/>
      <dgm:spPr/>
      <dgm:t>
        <a:bodyPr/>
        <a:lstStyle/>
        <a:p>
          <a:endParaRPr lang="en-US"/>
        </a:p>
      </dgm:t>
    </dgm:pt>
    <dgm:pt modelId="{B4475AD5-A94E-459B-8258-ED400C6E1A7B}">
      <dgm:prSet/>
      <dgm:spPr/>
      <dgm:t>
        <a:bodyPr/>
        <a:lstStyle/>
        <a:p>
          <a:r>
            <a:rPr lang="en-US"/>
            <a:t>Key assignment directions</a:t>
          </a:r>
        </a:p>
      </dgm:t>
    </dgm:pt>
    <dgm:pt modelId="{0BDFD3AF-8352-4C0F-B0C4-25B0708AEB53}" type="parTrans" cxnId="{F77A85FB-95DB-4A7F-86BC-E4B154F067D0}">
      <dgm:prSet/>
      <dgm:spPr/>
      <dgm:t>
        <a:bodyPr/>
        <a:lstStyle/>
        <a:p>
          <a:endParaRPr lang="en-US"/>
        </a:p>
      </dgm:t>
    </dgm:pt>
    <dgm:pt modelId="{1ED64FDD-43E5-4E5E-9197-426AAD521C79}" type="sibTrans" cxnId="{F77A85FB-95DB-4A7F-86BC-E4B154F067D0}">
      <dgm:prSet/>
      <dgm:spPr/>
      <dgm:t>
        <a:bodyPr/>
        <a:lstStyle/>
        <a:p>
          <a:endParaRPr lang="en-US"/>
        </a:p>
      </dgm:t>
    </dgm:pt>
    <dgm:pt modelId="{74C19131-9B9C-4F1E-9630-E306EF4409A4}">
      <dgm:prSet/>
      <dgm:spPr/>
      <dgm:t>
        <a:bodyPr/>
        <a:lstStyle/>
        <a:p>
          <a:r>
            <a:rPr lang="en-US"/>
            <a:t>Internal grants (CEG, etc.)</a:t>
          </a:r>
        </a:p>
      </dgm:t>
    </dgm:pt>
    <dgm:pt modelId="{30056DC3-1C20-459B-AFB4-C96C17C42EFE}" type="parTrans" cxnId="{C3079264-2C01-421B-BB3B-2C3F1DADC562}">
      <dgm:prSet/>
      <dgm:spPr/>
      <dgm:t>
        <a:bodyPr/>
        <a:lstStyle/>
        <a:p>
          <a:endParaRPr lang="en-US"/>
        </a:p>
      </dgm:t>
    </dgm:pt>
    <dgm:pt modelId="{D8139176-81B6-48E8-8CDE-74D628A497DE}" type="sibTrans" cxnId="{C3079264-2C01-421B-BB3B-2C3F1DADC562}">
      <dgm:prSet/>
      <dgm:spPr/>
      <dgm:t>
        <a:bodyPr/>
        <a:lstStyle/>
        <a:p>
          <a:endParaRPr lang="en-US"/>
        </a:p>
      </dgm:t>
    </dgm:pt>
    <dgm:pt modelId="{ED48E2D3-A343-414B-B4E8-82E461AAC0C6}">
      <dgm:prSet/>
      <dgm:spPr/>
      <dgm:t>
        <a:bodyPr/>
        <a:lstStyle/>
        <a:p>
          <a:r>
            <a:rPr lang="en-US"/>
            <a:t>Dissertations, masters’ theses / projects, capstone projects</a:t>
          </a:r>
        </a:p>
      </dgm:t>
    </dgm:pt>
    <dgm:pt modelId="{49F1E9D2-91B5-484F-A331-DC9FA5167E5C}" type="parTrans" cxnId="{FB30121E-6550-4AB5-B48A-F23E4FFEF777}">
      <dgm:prSet/>
      <dgm:spPr/>
      <dgm:t>
        <a:bodyPr/>
        <a:lstStyle/>
        <a:p>
          <a:endParaRPr lang="en-US"/>
        </a:p>
      </dgm:t>
    </dgm:pt>
    <dgm:pt modelId="{A0E89C15-8BD6-4535-A00D-B96135B5DD37}" type="sibTrans" cxnId="{FB30121E-6550-4AB5-B48A-F23E4FFEF777}">
      <dgm:prSet/>
      <dgm:spPr/>
      <dgm:t>
        <a:bodyPr/>
        <a:lstStyle/>
        <a:p>
          <a:endParaRPr lang="en-US"/>
        </a:p>
      </dgm:t>
    </dgm:pt>
    <dgm:pt modelId="{EEAD5896-082A-4601-86C0-F5B9935E9ABE}">
      <dgm:prSet/>
      <dgm:spPr/>
      <dgm:t>
        <a:bodyPr/>
        <a:lstStyle/>
        <a:p>
          <a:r>
            <a:rPr lang="en-US"/>
            <a:t>Student co-authors</a:t>
          </a:r>
        </a:p>
      </dgm:t>
    </dgm:pt>
    <dgm:pt modelId="{B74D812B-1521-4ED1-8D94-C452C76A9197}" type="parTrans" cxnId="{70E8582F-5E03-48EF-BC5B-8E6040F4EFDD}">
      <dgm:prSet/>
      <dgm:spPr/>
      <dgm:t>
        <a:bodyPr/>
        <a:lstStyle/>
        <a:p>
          <a:endParaRPr lang="en-US"/>
        </a:p>
      </dgm:t>
    </dgm:pt>
    <dgm:pt modelId="{343CB363-E8EE-4602-BD71-9CA90FC61E61}" type="sibTrans" cxnId="{70E8582F-5E03-48EF-BC5B-8E6040F4EFDD}">
      <dgm:prSet/>
      <dgm:spPr/>
      <dgm:t>
        <a:bodyPr/>
        <a:lstStyle/>
        <a:p>
          <a:endParaRPr lang="en-US"/>
        </a:p>
      </dgm:t>
    </dgm:pt>
    <dgm:pt modelId="{B64D587E-E49A-4028-9794-AD3A4E27525F}">
      <dgm:prSet/>
      <dgm:spPr/>
      <dgm:t>
        <a:bodyPr/>
        <a:lstStyle/>
        <a:p>
          <a:r>
            <a:rPr lang="en-US"/>
            <a:t>Formal and informal student or student-group advising/support</a:t>
          </a:r>
        </a:p>
      </dgm:t>
    </dgm:pt>
    <dgm:pt modelId="{7370D985-F8B7-4438-BC3C-DA6B84CD31F2}" type="parTrans" cxnId="{484724A8-8653-494D-AD0D-D8437AC45A9A}">
      <dgm:prSet/>
      <dgm:spPr/>
      <dgm:t>
        <a:bodyPr/>
        <a:lstStyle/>
        <a:p>
          <a:endParaRPr lang="en-US"/>
        </a:p>
      </dgm:t>
    </dgm:pt>
    <dgm:pt modelId="{E28ACE5E-D948-414B-BFD1-D59F3AB1990C}" type="sibTrans" cxnId="{484724A8-8653-494D-AD0D-D8437AC45A9A}">
      <dgm:prSet/>
      <dgm:spPr/>
      <dgm:t>
        <a:bodyPr/>
        <a:lstStyle/>
        <a:p>
          <a:endParaRPr lang="en-US"/>
        </a:p>
      </dgm:t>
    </dgm:pt>
    <dgm:pt modelId="{F6F094F1-5279-C94D-896B-10A7D036C77B}" type="pres">
      <dgm:prSet presAssocID="{3BE87708-5F63-4441-A0D0-B2EA7ECACEB2}" presName="linear" presStyleCnt="0">
        <dgm:presLayoutVars>
          <dgm:animLvl val="lvl"/>
          <dgm:resizeHandles val="exact"/>
        </dgm:presLayoutVars>
      </dgm:prSet>
      <dgm:spPr/>
    </dgm:pt>
    <dgm:pt modelId="{BC02911C-4650-C64E-BE91-1228C537A26B}" type="pres">
      <dgm:prSet presAssocID="{5751DB7E-4135-41DB-9A1F-79DFBD5478E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CD00888-72A2-B540-8B02-24E8D9D8FA8A}" type="pres">
      <dgm:prSet presAssocID="{5751DB7E-4135-41DB-9A1F-79DFBD5478E7}" presName="childText" presStyleLbl="revTx" presStyleIdx="0" presStyleCnt="2">
        <dgm:presLayoutVars>
          <dgm:bulletEnabled val="1"/>
        </dgm:presLayoutVars>
      </dgm:prSet>
      <dgm:spPr/>
    </dgm:pt>
    <dgm:pt modelId="{D574C0C2-8741-0B42-8EEF-DAF22581CECA}" type="pres">
      <dgm:prSet presAssocID="{FE7478D2-04D5-4319-ACC4-1323AC88ABC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F83AB22-D226-3240-8F0F-CD09B0D9B52D}" type="pres">
      <dgm:prSet presAssocID="{FE7478D2-04D5-4319-ACC4-1323AC88ABC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29BA606-CF19-264E-ABFD-1E82F621FD79}" type="presOf" srcId="{5751DB7E-4135-41DB-9A1F-79DFBD5478E7}" destId="{BC02911C-4650-C64E-BE91-1228C537A26B}" srcOrd="0" destOrd="0" presId="urn:microsoft.com/office/officeart/2005/8/layout/vList2"/>
    <dgm:cxn modelId="{535B701B-A7C2-4625-B1C6-C256D4504BE8}" srcId="{3BE87708-5F63-4441-A0D0-B2EA7ECACEB2}" destId="{FE7478D2-04D5-4319-ACC4-1323AC88ABC5}" srcOrd="1" destOrd="0" parTransId="{599F32E8-E8B7-4EC3-8A8A-F38A413A3194}" sibTransId="{06F3D5C2-8FD0-4D2F-823F-31E4D629BEC5}"/>
    <dgm:cxn modelId="{FB30121E-6550-4AB5-B48A-F23E4FFEF777}" srcId="{FE7478D2-04D5-4319-ACC4-1323AC88ABC5}" destId="{ED48E2D3-A343-414B-B4E8-82E461AAC0C6}" srcOrd="3" destOrd="0" parTransId="{49F1E9D2-91B5-484F-A331-DC9FA5167E5C}" sibTransId="{A0E89C15-8BD6-4535-A00D-B96135B5DD37}"/>
    <dgm:cxn modelId="{70E8582F-5E03-48EF-BC5B-8E6040F4EFDD}" srcId="{FE7478D2-04D5-4319-ACC4-1323AC88ABC5}" destId="{EEAD5896-082A-4601-86C0-F5B9935E9ABE}" srcOrd="4" destOrd="0" parTransId="{B74D812B-1521-4ED1-8D94-C452C76A9197}" sibTransId="{343CB363-E8EE-4602-BD71-9CA90FC61E61}"/>
    <dgm:cxn modelId="{3CF40136-22E1-5D49-BB17-6E17268E3819}" type="presOf" srcId="{5A70421B-23FD-4933-B350-3B097D89E5F8}" destId="{6CD00888-72A2-B540-8B02-24E8D9D8FA8A}" srcOrd="0" destOrd="2" presId="urn:microsoft.com/office/officeart/2005/8/layout/vList2"/>
    <dgm:cxn modelId="{4F475A3A-D06E-894A-9D8C-2D25483C8887}" type="presOf" srcId="{ED48E2D3-A343-414B-B4E8-82E461AAC0C6}" destId="{9F83AB22-D226-3240-8F0F-CD09B0D9B52D}" srcOrd="0" destOrd="3" presId="urn:microsoft.com/office/officeart/2005/8/layout/vList2"/>
    <dgm:cxn modelId="{C3527C56-C160-44FA-8123-96EB37B10074}" srcId="{3BE87708-5F63-4441-A0D0-B2EA7ECACEB2}" destId="{5751DB7E-4135-41DB-9A1F-79DFBD5478E7}" srcOrd="0" destOrd="0" parTransId="{11E835DB-64CE-4BD9-818E-C1F4989589D2}" sibTransId="{DE7246A0-D84F-4074-BE4B-D1EE2C74B1A3}"/>
    <dgm:cxn modelId="{E0995B5E-49AF-4993-A534-0F22D6CE8126}" srcId="{FE7478D2-04D5-4319-ACC4-1323AC88ABC5}" destId="{8ABDC50F-EDC6-4660-98D5-191248AC49BD}" srcOrd="0" destOrd="0" parTransId="{8C076AD3-9EAF-45A0-8345-A9FBF41BE67F}" sibTransId="{ACDB9273-25F6-48A1-968B-7C311D49BFDE}"/>
    <dgm:cxn modelId="{20E40860-A59B-4006-AC74-EB226C1EA1D0}" srcId="{5751DB7E-4135-41DB-9A1F-79DFBD5478E7}" destId="{0EAE9E06-FAA8-4E15-BFE9-6D86A47744A1}" srcOrd="1" destOrd="0" parTransId="{2ACB9BC2-F344-49A7-8A4B-E81D714B0D24}" sibTransId="{3563AC4A-3FF9-4DFE-95EF-5CDBAA988E22}"/>
    <dgm:cxn modelId="{C3079264-2C01-421B-BB3B-2C3F1DADC562}" srcId="{FE7478D2-04D5-4319-ACC4-1323AC88ABC5}" destId="{74C19131-9B9C-4F1E-9630-E306EF4409A4}" srcOrd="2" destOrd="0" parTransId="{30056DC3-1C20-459B-AFB4-C96C17C42EFE}" sibTransId="{D8139176-81B6-48E8-8CDE-74D628A497DE}"/>
    <dgm:cxn modelId="{80F63371-D2A0-9E47-B4D1-480D7DC11889}" type="presOf" srcId="{3BE87708-5F63-4441-A0D0-B2EA7ECACEB2}" destId="{F6F094F1-5279-C94D-896B-10A7D036C77B}" srcOrd="0" destOrd="0" presId="urn:microsoft.com/office/officeart/2005/8/layout/vList2"/>
    <dgm:cxn modelId="{1615A381-AB8B-F746-AACE-74B3A6EE3301}" type="presOf" srcId="{FE7478D2-04D5-4319-ACC4-1323AC88ABC5}" destId="{D574C0C2-8741-0B42-8EEF-DAF22581CECA}" srcOrd="0" destOrd="0" presId="urn:microsoft.com/office/officeart/2005/8/layout/vList2"/>
    <dgm:cxn modelId="{E795D48E-1716-C34E-A039-6B1CEE7C3550}" type="presOf" srcId="{74C19131-9B9C-4F1E-9630-E306EF4409A4}" destId="{9F83AB22-D226-3240-8F0F-CD09B0D9B52D}" srcOrd="0" destOrd="2" presId="urn:microsoft.com/office/officeart/2005/8/layout/vList2"/>
    <dgm:cxn modelId="{1AA06A99-DE44-9241-9910-2CD9888B86A1}" type="presOf" srcId="{EEAD5896-082A-4601-86C0-F5B9935E9ABE}" destId="{9F83AB22-D226-3240-8F0F-CD09B0D9B52D}" srcOrd="0" destOrd="4" presId="urn:microsoft.com/office/officeart/2005/8/layout/vList2"/>
    <dgm:cxn modelId="{484724A8-8653-494D-AD0D-D8437AC45A9A}" srcId="{FE7478D2-04D5-4319-ACC4-1323AC88ABC5}" destId="{B64D587E-E49A-4028-9794-AD3A4E27525F}" srcOrd="5" destOrd="0" parTransId="{7370D985-F8B7-4438-BC3C-DA6B84CD31F2}" sibTransId="{E28ACE5E-D948-414B-BFD1-D59F3AB1990C}"/>
    <dgm:cxn modelId="{896E83B8-9F39-4F3A-8C7B-3D2DB1E772C9}" srcId="{5751DB7E-4135-41DB-9A1F-79DFBD5478E7}" destId="{5A70421B-23FD-4933-B350-3B097D89E5F8}" srcOrd="2" destOrd="0" parTransId="{F5F4E6A3-FDA1-4FB6-8795-222D23B627EA}" sibTransId="{441062D1-6FDF-4E3E-A978-8C0F34E2AA60}"/>
    <dgm:cxn modelId="{FCA0F1B9-7B82-1749-B6E1-7B70F56E92EC}" type="presOf" srcId="{B4475AD5-A94E-459B-8258-ED400C6E1A7B}" destId="{9F83AB22-D226-3240-8F0F-CD09B0D9B52D}" srcOrd="0" destOrd="1" presId="urn:microsoft.com/office/officeart/2005/8/layout/vList2"/>
    <dgm:cxn modelId="{105A03BA-3CA7-2146-9F56-98C77B62215D}" type="presOf" srcId="{8413A98A-E34C-4F75-A660-574BB091A7F6}" destId="{6CD00888-72A2-B540-8B02-24E8D9D8FA8A}" srcOrd="0" destOrd="0" presId="urn:microsoft.com/office/officeart/2005/8/layout/vList2"/>
    <dgm:cxn modelId="{31C9E6BE-E0A1-5943-AF93-095B1DC04457}" type="presOf" srcId="{0EAE9E06-FAA8-4E15-BFE9-6D86A47744A1}" destId="{6CD00888-72A2-B540-8B02-24E8D9D8FA8A}" srcOrd="0" destOrd="1" presId="urn:microsoft.com/office/officeart/2005/8/layout/vList2"/>
    <dgm:cxn modelId="{B9415FC4-D0AD-4953-B826-034AB5A135AB}" srcId="{5751DB7E-4135-41DB-9A1F-79DFBD5478E7}" destId="{8413A98A-E34C-4F75-A660-574BB091A7F6}" srcOrd="0" destOrd="0" parTransId="{FF42FBC2-DC27-4A77-B47E-C56FDBC2C21A}" sibTransId="{E3C23536-70FB-4EFC-9BE2-C40926737594}"/>
    <dgm:cxn modelId="{6E362EE8-5863-7445-AE03-379379182511}" type="presOf" srcId="{8ABDC50F-EDC6-4660-98D5-191248AC49BD}" destId="{9F83AB22-D226-3240-8F0F-CD09B0D9B52D}" srcOrd="0" destOrd="0" presId="urn:microsoft.com/office/officeart/2005/8/layout/vList2"/>
    <dgm:cxn modelId="{DF5220EA-11EB-7747-AE8A-63185E02F156}" type="presOf" srcId="{B64D587E-E49A-4028-9794-AD3A4E27525F}" destId="{9F83AB22-D226-3240-8F0F-CD09B0D9B52D}" srcOrd="0" destOrd="5" presId="urn:microsoft.com/office/officeart/2005/8/layout/vList2"/>
    <dgm:cxn modelId="{F77A85FB-95DB-4A7F-86BC-E4B154F067D0}" srcId="{FE7478D2-04D5-4319-ACC4-1323AC88ABC5}" destId="{B4475AD5-A94E-459B-8258-ED400C6E1A7B}" srcOrd="1" destOrd="0" parTransId="{0BDFD3AF-8352-4C0F-B0C4-25B0708AEB53}" sibTransId="{1ED64FDD-43E5-4E5E-9197-426AAD521C79}"/>
    <dgm:cxn modelId="{D20894D6-46EF-AC48-AA06-34B792B84836}" type="presParOf" srcId="{F6F094F1-5279-C94D-896B-10A7D036C77B}" destId="{BC02911C-4650-C64E-BE91-1228C537A26B}" srcOrd="0" destOrd="0" presId="urn:microsoft.com/office/officeart/2005/8/layout/vList2"/>
    <dgm:cxn modelId="{4598B206-337F-3946-86DF-F240E27E08A9}" type="presParOf" srcId="{F6F094F1-5279-C94D-896B-10A7D036C77B}" destId="{6CD00888-72A2-B540-8B02-24E8D9D8FA8A}" srcOrd="1" destOrd="0" presId="urn:microsoft.com/office/officeart/2005/8/layout/vList2"/>
    <dgm:cxn modelId="{A1BAAEC0-6DB7-DC41-8B98-F838FEB04899}" type="presParOf" srcId="{F6F094F1-5279-C94D-896B-10A7D036C77B}" destId="{D574C0C2-8741-0B42-8EEF-DAF22581CECA}" srcOrd="2" destOrd="0" presId="urn:microsoft.com/office/officeart/2005/8/layout/vList2"/>
    <dgm:cxn modelId="{CF2EBBDA-28B9-1E48-B233-C00C37143DFB}" type="presParOf" srcId="{F6F094F1-5279-C94D-896B-10A7D036C77B}" destId="{9F83AB22-D226-3240-8F0F-CD09B0D9B5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D7E8FA-900A-4463-93D4-FD1DF28B3A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080091-20E2-412E-9FAC-1478CBB00C52}">
      <dgm:prSet/>
      <dgm:spPr/>
      <dgm:t>
        <a:bodyPr/>
        <a:lstStyle/>
        <a:p>
          <a:r>
            <a:rPr lang="en-US"/>
            <a:t>Librarians:  Performance:</a:t>
          </a:r>
        </a:p>
      </dgm:t>
    </dgm:pt>
    <dgm:pt modelId="{96CDEC5A-6144-4A2B-9949-A984B6B636E8}" type="parTrans" cxnId="{C15B190E-5BD9-4B8A-9AF1-3EC4C6B82A8C}">
      <dgm:prSet/>
      <dgm:spPr/>
      <dgm:t>
        <a:bodyPr/>
        <a:lstStyle/>
        <a:p>
          <a:endParaRPr lang="en-US"/>
        </a:p>
      </dgm:t>
    </dgm:pt>
    <dgm:pt modelId="{E1244AA1-7862-4664-893F-C5327ECA0CF7}" type="sibTrans" cxnId="{C15B190E-5BD9-4B8A-9AF1-3EC4C6B82A8C}">
      <dgm:prSet/>
      <dgm:spPr/>
      <dgm:t>
        <a:bodyPr/>
        <a:lstStyle/>
        <a:p>
          <a:endParaRPr lang="en-US"/>
        </a:p>
      </dgm:t>
    </dgm:pt>
    <dgm:pt modelId="{BBAF2B3F-DA8A-4676-8DF4-FD90B55F3BBD}">
      <dgm:prSet/>
      <dgm:spPr/>
      <dgm:t>
        <a:bodyPr/>
        <a:lstStyle/>
        <a:p>
          <a:r>
            <a:rPr lang="en-US"/>
            <a:t>All position descriptions (review/revise each year)</a:t>
          </a:r>
        </a:p>
      </dgm:t>
    </dgm:pt>
    <dgm:pt modelId="{90A04D91-FAF4-4D10-9A4F-4CD92F646509}" type="parTrans" cxnId="{347C98AA-271F-447B-9172-1F9A4E82D8E9}">
      <dgm:prSet/>
      <dgm:spPr/>
      <dgm:t>
        <a:bodyPr/>
        <a:lstStyle/>
        <a:p>
          <a:endParaRPr lang="en-US"/>
        </a:p>
      </dgm:t>
    </dgm:pt>
    <dgm:pt modelId="{C0271F40-AC7B-4E95-BCC1-B5AFAC9FF8C0}" type="sibTrans" cxnId="{347C98AA-271F-447B-9172-1F9A4E82D8E9}">
      <dgm:prSet/>
      <dgm:spPr/>
      <dgm:t>
        <a:bodyPr/>
        <a:lstStyle/>
        <a:p>
          <a:endParaRPr lang="en-US"/>
        </a:p>
      </dgm:t>
    </dgm:pt>
    <dgm:pt modelId="{02A19A62-D050-4BB9-B832-86F5A333F277}">
      <dgm:prSet/>
      <dgm:spPr/>
      <dgm:t>
        <a:bodyPr/>
        <a:lstStyle/>
        <a:p>
          <a:r>
            <a:rPr lang="en-US"/>
            <a:t>Quantitative measures of performance metrics</a:t>
          </a:r>
        </a:p>
      </dgm:t>
    </dgm:pt>
    <dgm:pt modelId="{320B237F-51EB-4CE3-9127-5D3CAE04A339}" type="parTrans" cxnId="{2368FC2F-3F47-4714-B472-2227CF1BA475}">
      <dgm:prSet/>
      <dgm:spPr/>
      <dgm:t>
        <a:bodyPr/>
        <a:lstStyle/>
        <a:p>
          <a:endParaRPr lang="en-US"/>
        </a:p>
      </dgm:t>
    </dgm:pt>
    <dgm:pt modelId="{76AE31E2-9A0D-442C-B093-77560923C02C}" type="sibTrans" cxnId="{2368FC2F-3F47-4714-B472-2227CF1BA475}">
      <dgm:prSet/>
      <dgm:spPr/>
      <dgm:t>
        <a:bodyPr/>
        <a:lstStyle/>
        <a:p>
          <a:endParaRPr lang="en-US"/>
        </a:p>
      </dgm:t>
    </dgm:pt>
    <dgm:pt modelId="{1506D85C-E909-4D9B-89E4-600C181C0954}">
      <dgm:prSet/>
      <dgm:spPr/>
      <dgm:t>
        <a:bodyPr/>
        <a:lstStyle/>
        <a:p>
          <a:r>
            <a:rPr lang="en-US"/>
            <a:t>Medicine:</a:t>
          </a:r>
        </a:p>
      </dgm:t>
    </dgm:pt>
    <dgm:pt modelId="{54740990-3F5D-4E95-B14A-45D6AD1F17E6}" type="parTrans" cxnId="{E3EC0D98-DDD6-4BEE-8F32-511CEAF96743}">
      <dgm:prSet/>
      <dgm:spPr/>
      <dgm:t>
        <a:bodyPr/>
        <a:lstStyle/>
        <a:p>
          <a:endParaRPr lang="en-US"/>
        </a:p>
      </dgm:t>
    </dgm:pt>
    <dgm:pt modelId="{B29DF5B9-5672-4DAF-A0FF-4C7ECF2F8096}" type="sibTrans" cxnId="{E3EC0D98-DDD6-4BEE-8F32-511CEAF96743}">
      <dgm:prSet/>
      <dgm:spPr/>
      <dgm:t>
        <a:bodyPr/>
        <a:lstStyle/>
        <a:p>
          <a:endParaRPr lang="en-US"/>
        </a:p>
      </dgm:t>
    </dgm:pt>
    <dgm:pt modelId="{717A6111-8714-4180-B739-7302E9689177}">
      <dgm:prSet/>
      <dgm:spPr/>
      <dgm:t>
        <a:bodyPr/>
        <a:lstStyle/>
        <a:p>
          <a:r>
            <a:rPr lang="en-US" dirty="0"/>
            <a:t>Peer evaluations—can be done for bedside, small group, one-on-one (FAPD)</a:t>
          </a:r>
        </a:p>
      </dgm:t>
    </dgm:pt>
    <dgm:pt modelId="{716CB82C-906F-48D5-AF6B-DF906CC71AD3}" type="parTrans" cxnId="{FBDC365D-BA97-4E93-B5C7-6387CF3B0228}">
      <dgm:prSet/>
      <dgm:spPr/>
      <dgm:t>
        <a:bodyPr/>
        <a:lstStyle/>
        <a:p>
          <a:endParaRPr lang="en-US"/>
        </a:p>
      </dgm:t>
    </dgm:pt>
    <dgm:pt modelId="{713ED023-A72B-4999-8108-B8CD8C415EDF}" type="sibTrans" cxnId="{FBDC365D-BA97-4E93-B5C7-6387CF3B0228}">
      <dgm:prSet/>
      <dgm:spPr/>
      <dgm:t>
        <a:bodyPr/>
        <a:lstStyle/>
        <a:p>
          <a:endParaRPr lang="en-US"/>
        </a:p>
      </dgm:t>
    </dgm:pt>
    <dgm:pt modelId="{4F95EB62-DC6F-43B3-B008-2427B90441DA}">
      <dgm:prSet/>
      <dgm:spPr/>
      <dgm:t>
        <a:bodyPr/>
        <a:lstStyle/>
        <a:p>
          <a:r>
            <a:rPr lang="en-US"/>
            <a:t>Per-lecture student evaluations</a:t>
          </a:r>
        </a:p>
      </dgm:t>
    </dgm:pt>
    <dgm:pt modelId="{B99E7272-3F1E-488E-934F-04256ED254A8}" type="parTrans" cxnId="{FE7CFAFD-8D17-4930-B4A8-9DA32B932DB7}">
      <dgm:prSet/>
      <dgm:spPr/>
      <dgm:t>
        <a:bodyPr/>
        <a:lstStyle/>
        <a:p>
          <a:endParaRPr lang="en-US"/>
        </a:p>
      </dgm:t>
    </dgm:pt>
    <dgm:pt modelId="{CAA4C60C-440F-4245-AF39-F9DAE00204F9}" type="sibTrans" cxnId="{FE7CFAFD-8D17-4930-B4A8-9DA32B932DB7}">
      <dgm:prSet/>
      <dgm:spPr/>
      <dgm:t>
        <a:bodyPr/>
        <a:lstStyle/>
        <a:p>
          <a:endParaRPr lang="en-US"/>
        </a:p>
      </dgm:t>
    </dgm:pt>
    <dgm:pt modelId="{E9981FA7-BD95-4A4A-8B72-E7064809CB48}">
      <dgm:prSet/>
      <dgm:spPr/>
      <dgm:t>
        <a:bodyPr/>
        <a:lstStyle/>
        <a:p>
          <a:r>
            <a:rPr lang="en-US"/>
            <a:t>Conference workshops:  keep participant evaluations</a:t>
          </a:r>
        </a:p>
      </dgm:t>
    </dgm:pt>
    <dgm:pt modelId="{2E076F9A-C681-4967-A60F-1FD9375EBEFA}" type="parTrans" cxnId="{50330AC1-BD53-4C9E-82E0-CE10EE9DAF39}">
      <dgm:prSet/>
      <dgm:spPr/>
      <dgm:t>
        <a:bodyPr/>
        <a:lstStyle/>
        <a:p>
          <a:endParaRPr lang="en-US"/>
        </a:p>
      </dgm:t>
    </dgm:pt>
    <dgm:pt modelId="{48687EB3-3A1B-44CF-8D04-B25858818148}" type="sibTrans" cxnId="{50330AC1-BD53-4C9E-82E0-CE10EE9DAF39}">
      <dgm:prSet/>
      <dgm:spPr/>
      <dgm:t>
        <a:bodyPr/>
        <a:lstStyle/>
        <a:p>
          <a:endParaRPr lang="en-US"/>
        </a:p>
      </dgm:t>
    </dgm:pt>
    <dgm:pt modelId="{EA35CB1F-915B-6B4C-AF01-42CF623FB5C4}" type="pres">
      <dgm:prSet presAssocID="{11D7E8FA-900A-4463-93D4-FD1DF28B3A99}" presName="linear" presStyleCnt="0">
        <dgm:presLayoutVars>
          <dgm:animLvl val="lvl"/>
          <dgm:resizeHandles val="exact"/>
        </dgm:presLayoutVars>
      </dgm:prSet>
      <dgm:spPr/>
    </dgm:pt>
    <dgm:pt modelId="{3D0541A4-0EB9-054C-A093-22194C858B90}" type="pres">
      <dgm:prSet presAssocID="{04080091-20E2-412E-9FAC-1478CBB00C5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46D21C3-2060-284F-9E68-68A5A5FA0DA7}" type="pres">
      <dgm:prSet presAssocID="{04080091-20E2-412E-9FAC-1478CBB00C52}" presName="childText" presStyleLbl="revTx" presStyleIdx="0" presStyleCnt="2">
        <dgm:presLayoutVars>
          <dgm:bulletEnabled val="1"/>
        </dgm:presLayoutVars>
      </dgm:prSet>
      <dgm:spPr/>
    </dgm:pt>
    <dgm:pt modelId="{A678C009-BA4A-754F-9289-C940DF4055CC}" type="pres">
      <dgm:prSet presAssocID="{1506D85C-E909-4D9B-89E4-600C181C095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1763F4E-1A9C-DE43-A1B5-BAB8A622AEBC}" type="pres">
      <dgm:prSet presAssocID="{1506D85C-E909-4D9B-89E4-600C181C095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9A94706-8503-3E44-8C71-7DE3C9286395}" type="presOf" srcId="{02A19A62-D050-4BB9-B832-86F5A333F277}" destId="{E46D21C3-2060-284F-9E68-68A5A5FA0DA7}" srcOrd="0" destOrd="1" presId="urn:microsoft.com/office/officeart/2005/8/layout/vList2"/>
    <dgm:cxn modelId="{C15B190E-5BD9-4B8A-9AF1-3EC4C6B82A8C}" srcId="{11D7E8FA-900A-4463-93D4-FD1DF28B3A99}" destId="{04080091-20E2-412E-9FAC-1478CBB00C52}" srcOrd="0" destOrd="0" parTransId="{96CDEC5A-6144-4A2B-9949-A984B6B636E8}" sibTransId="{E1244AA1-7862-4664-893F-C5327ECA0CF7}"/>
    <dgm:cxn modelId="{0BC1FB27-0C20-8F48-9D0B-D48E06F25B0C}" type="presOf" srcId="{04080091-20E2-412E-9FAC-1478CBB00C52}" destId="{3D0541A4-0EB9-054C-A093-22194C858B90}" srcOrd="0" destOrd="0" presId="urn:microsoft.com/office/officeart/2005/8/layout/vList2"/>
    <dgm:cxn modelId="{2368FC2F-3F47-4714-B472-2227CF1BA475}" srcId="{04080091-20E2-412E-9FAC-1478CBB00C52}" destId="{02A19A62-D050-4BB9-B832-86F5A333F277}" srcOrd="1" destOrd="0" parTransId="{320B237F-51EB-4CE3-9127-5D3CAE04A339}" sibTransId="{76AE31E2-9A0D-442C-B093-77560923C02C}"/>
    <dgm:cxn modelId="{C3087A3A-3E62-F847-9AC0-A67197CAD283}" type="presOf" srcId="{E9981FA7-BD95-4A4A-8B72-E7064809CB48}" destId="{31763F4E-1A9C-DE43-A1B5-BAB8A622AEBC}" srcOrd="0" destOrd="2" presId="urn:microsoft.com/office/officeart/2005/8/layout/vList2"/>
    <dgm:cxn modelId="{E4FAE150-666B-434C-A18B-F3E49ADE668B}" type="presOf" srcId="{717A6111-8714-4180-B739-7302E9689177}" destId="{31763F4E-1A9C-DE43-A1B5-BAB8A622AEBC}" srcOrd="0" destOrd="0" presId="urn:microsoft.com/office/officeart/2005/8/layout/vList2"/>
    <dgm:cxn modelId="{FBDC365D-BA97-4E93-B5C7-6387CF3B0228}" srcId="{1506D85C-E909-4D9B-89E4-600C181C0954}" destId="{717A6111-8714-4180-B739-7302E9689177}" srcOrd="0" destOrd="0" parTransId="{716CB82C-906F-48D5-AF6B-DF906CC71AD3}" sibTransId="{713ED023-A72B-4999-8108-B8CD8C415EDF}"/>
    <dgm:cxn modelId="{E3EC0D98-DDD6-4BEE-8F32-511CEAF96743}" srcId="{11D7E8FA-900A-4463-93D4-FD1DF28B3A99}" destId="{1506D85C-E909-4D9B-89E4-600C181C0954}" srcOrd="1" destOrd="0" parTransId="{54740990-3F5D-4E95-B14A-45D6AD1F17E6}" sibTransId="{B29DF5B9-5672-4DAF-A0FF-4C7ECF2F8096}"/>
    <dgm:cxn modelId="{4577A09C-21B6-2A48-8BF3-B972A5646BCB}" type="presOf" srcId="{1506D85C-E909-4D9B-89E4-600C181C0954}" destId="{A678C009-BA4A-754F-9289-C940DF4055CC}" srcOrd="0" destOrd="0" presId="urn:microsoft.com/office/officeart/2005/8/layout/vList2"/>
    <dgm:cxn modelId="{347C98AA-271F-447B-9172-1F9A4E82D8E9}" srcId="{04080091-20E2-412E-9FAC-1478CBB00C52}" destId="{BBAF2B3F-DA8A-4676-8DF4-FD90B55F3BBD}" srcOrd="0" destOrd="0" parTransId="{90A04D91-FAF4-4D10-9A4F-4CD92F646509}" sibTransId="{C0271F40-AC7B-4E95-BCC1-B5AFAC9FF8C0}"/>
    <dgm:cxn modelId="{9AF8EBAB-8FCF-D145-9891-C9F956B4F553}" type="presOf" srcId="{4F95EB62-DC6F-43B3-B008-2427B90441DA}" destId="{31763F4E-1A9C-DE43-A1B5-BAB8A622AEBC}" srcOrd="0" destOrd="1" presId="urn:microsoft.com/office/officeart/2005/8/layout/vList2"/>
    <dgm:cxn modelId="{D265EFB4-9999-6545-B809-8FA9B26E86F4}" type="presOf" srcId="{BBAF2B3F-DA8A-4676-8DF4-FD90B55F3BBD}" destId="{E46D21C3-2060-284F-9E68-68A5A5FA0DA7}" srcOrd="0" destOrd="0" presId="urn:microsoft.com/office/officeart/2005/8/layout/vList2"/>
    <dgm:cxn modelId="{50330AC1-BD53-4C9E-82E0-CE10EE9DAF39}" srcId="{1506D85C-E909-4D9B-89E4-600C181C0954}" destId="{E9981FA7-BD95-4A4A-8B72-E7064809CB48}" srcOrd="2" destOrd="0" parTransId="{2E076F9A-C681-4967-A60F-1FD9375EBEFA}" sibTransId="{48687EB3-3A1B-44CF-8D04-B25858818148}"/>
    <dgm:cxn modelId="{1E6351E6-0327-684C-AF8E-98AF63EE8E5A}" type="presOf" srcId="{11D7E8FA-900A-4463-93D4-FD1DF28B3A99}" destId="{EA35CB1F-915B-6B4C-AF01-42CF623FB5C4}" srcOrd="0" destOrd="0" presId="urn:microsoft.com/office/officeart/2005/8/layout/vList2"/>
    <dgm:cxn modelId="{FE7CFAFD-8D17-4930-B4A8-9DA32B932DB7}" srcId="{1506D85C-E909-4D9B-89E4-600C181C0954}" destId="{4F95EB62-DC6F-43B3-B008-2427B90441DA}" srcOrd="1" destOrd="0" parTransId="{B99E7272-3F1E-488E-934F-04256ED254A8}" sibTransId="{CAA4C60C-440F-4245-AF39-F9DAE00204F9}"/>
    <dgm:cxn modelId="{27CEA06D-0157-6746-B1B7-B5CB53E8A242}" type="presParOf" srcId="{EA35CB1F-915B-6B4C-AF01-42CF623FB5C4}" destId="{3D0541A4-0EB9-054C-A093-22194C858B90}" srcOrd="0" destOrd="0" presId="urn:microsoft.com/office/officeart/2005/8/layout/vList2"/>
    <dgm:cxn modelId="{29D4BE53-DEBF-7848-9094-D22BB79A2695}" type="presParOf" srcId="{EA35CB1F-915B-6B4C-AF01-42CF623FB5C4}" destId="{E46D21C3-2060-284F-9E68-68A5A5FA0DA7}" srcOrd="1" destOrd="0" presId="urn:microsoft.com/office/officeart/2005/8/layout/vList2"/>
    <dgm:cxn modelId="{C42E319B-88C1-F041-81E0-FE8C963DB749}" type="presParOf" srcId="{EA35CB1F-915B-6B4C-AF01-42CF623FB5C4}" destId="{A678C009-BA4A-754F-9289-C940DF4055CC}" srcOrd="2" destOrd="0" presId="urn:microsoft.com/office/officeart/2005/8/layout/vList2"/>
    <dgm:cxn modelId="{9197AF76-A9EB-074B-941A-D040637A3229}" type="presParOf" srcId="{EA35CB1F-915B-6B4C-AF01-42CF623FB5C4}" destId="{31763F4E-1A9C-DE43-A1B5-BAB8A622AE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0E81EC-FA5F-4746-A5E3-4E68F5F44EA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EA05F5-20BA-46B6-95DE-866EEED33FAD}">
      <dgm:prSet/>
      <dgm:spPr/>
      <dgm:t>
        <a:bodyPr/>
        <a:lstStyle/>
        <a:p>
          <a:r>
            <a:rPr lang="en-US"/>
            <a:t>Required of all:</a:t>
          </a:r>
        </a:p>
      </dgm:t>
    </dgm:pt>
    <dgm:pt modelId="{2F365CE3-E321-453F-823F-B7D095D98EDA}" type="parTrans" cxnId="{C4E9DBE6-65EC-4A79-A564-CEF32564518B}">
      <dgm:prSet/>
      <dgm:spPr/>
      <dgm:t>
        <a:bodyPr/>
        <a:lstStyle/>
        <a:p>
          <a:endParaRPr lang="en-US"/>
        </a:p>
      </dgm:t>
    </dgm:pt>
    <dgm:pt modelId="{BB6DD2AB-9957-43E1-91DC-479B81700B5D}" type="sibTrans" cxnId="{C4E9DBE6-65EC-4A79-A564-CEF32564518B}">
      <dgm:prSet/>
      <dgm:spPr/>
      <dgm:t>
        <a:bodyPr/>
        <a:lstStyle/>
        <a:p>
          <a:endParaRPr lang="en-US"/>
        </a:p>
      </dgm:t>
    </dgm:pt>
    <dgm:pt modelId="{656787F6-0C98-43D4-984E-3D825CF5BCE3}">
      <dgm:prSet/>
      <dgm:spPr/>
      <dgm:t>
        <a:bodyPr/>
        <a:lstStyle/>
        <a:p>
          <a:r>
            <a:rPr lang="en-US"/>
            <a:t>University citizenship:  committees, task forces, searches</a:t>
          </a:r>
        </a:p>
      </dgm:t>
    </dgm:pt>
    <dgm:pt modelId="{6CE3DD20-4287-4AC3-88C4-BF70D07FE743}" type="parTrans" cxnId="{E07C35FD-64D5-4427-B6EA-291C258D3792}">
      <dgm:prSet/>
      <dgm:spPr/>
      <dgm:t>
        <a:bodyPr/>
        <a:lstStyle/>
        <a:p>
          <a:endParaRPr lang="en-US"/>
        </a:p>
      </dgm:t>
    </dgm:pt>
    <dgm:pt modelId="{1BF5790D-DD29-42E9-A752-5F6DA461CA86}" type="sibTrans" cxnId="{E07C35FD-64D5-4427-B6EA-291C258D3792}">
      <dgm:prSet/>
      <dgm:spPr/>
      <dgm:t>
        <a:bodyPr/>
        <a:lstStyle/>
        <a:p>
          <a:endParaRPr lang="en-US"/>
        </a:p>
      </dgm:t>
    </dgm:pt>
    <dgm:pt modelId="{D682A734-9EA7-4FA5-AF79-3E706D07C24C}">
      <dgm:prSet/>
      <dgm:spPr/>
      <dgm:t>
        <a:bodyPr/>
        <a:lstStyle/>
        <a:p>
          <a:r>
            <a:rPr lang="en-US"/>
            <a:t>Disciplinary citizenship:  article reviews, committees, conferences</a:t>
          </a:r>
        </a:p>
      </dgm:t>
    </dgm:pt>
    <dgm:pt modelId="{42D669B8-D6FB-4712-814C-C89D889CE161}" type="parTrans" cxnId="{10DC402A-84B3-431D-B327-E7322F238635}">
      <dgm:prSet/>
      <dgm:spPr/>
      <dgm:t>
        <a:bodyPr/>
        <a:lstStyle/>
        <a:p>
          <a:endParaRPr lang="en-US"/>
        </a:p>
      </dgm:t>
    </dgm:pt>
    <dgm:pt modelId="{E69715EC-5894-4BE8-A1D4-7DB93E43A4A5}" type="sibTrans" cxnId="{10DC402A-84B3-431D-B327-E7322F238635}">
      <dgm:prSet/>
      <dgm:spPr/>
      <dgm:t>
        <a:bodyPr/>
        <a:lstStyle/>
        <a:p>
          <a:endParaRPr lang="en-US"/>
        </a:p>
      </dgm:t>
    </dgm:pt>
    <dgm:pt modelId="{512DFF27-E7B6-4F72-96C7-58B9492C2D12}">
      <dgm:prSet/>
      <dgm:spPr/>
      <dgm:t>
        <a:bodyPr/>
        <a:lstStyle/>
        <a:p>
          <a:r>
            <a:rPr lang="en-US" dirty="0"/>
            <a:t>For service excellence (IUSM):</a:t>
          </a:r>
        </a:p>
      </dgm:t>
    </dgm:pt>
    <dgm:pt modelId="{295D5BC5-F524-4CD6-BE8C-BBA54298A902}" type="parTrans" cxnId="{06D5F618-8DEB-4503-ACCE-6DA24CBEFEF6}">
      <dgm:prSet/>
      <dgm:spPr/>
      <dgm:t>
        <a:bodyPr/>
        <a:lstStyle/>
        <a:p>
          <a:endParaRPr lang="en-US"/>
        </a:p>
      </dgm:t>
    </dgm:pt>
    <dgm:pt modelId="{FDC2DF64-3E45-43AE-A477-CE666AA781A6}" type="sibTrans" cxnId="{06D5F618-8DEB-4503-ACCE-6DA24CBEFEF6}">
      <dgm:prSet/>
      <dgm:spPr/>
      <dgm:t>
        <a:bodyPr/>
        <a:lstStyle/>
        <a:p>
          <a:endParaRPr lang="en-US"/>
        </a:p>
      </dgm:t>
    </dgm:pt>
    <dgm:pt modelId="{914B2A9F-8916-4D5A-9EF7-05C9807BE2BB}">
      <dgm:prSet/>
      <dgm:spPr/>
      <dgm:t>
        <a:bodyPr/>
        <a:lstStyle/>
        <a:p>
          <a:r>
            <a:rPr lang="en-US"/>
            <a:t>Metrics showing service is more than routine in quantity and quality</a:t>
          </a:r>
        </a:p>
      </dgm:t>
    </dgm:pt>
    <dgm:pt modelId="{161418B1-E259-499E-B893-574FC02FB91F}" type="parTrans" cxnId="{4023FFC1-3E1F-41F1-98D0-6675504F23E6}">
      <dgm:prSet/>
      <dgm:spPr/>
      <dgm:t>
        <a:bodyPr/>
        <a:lstStyle/>
        <a:p>
          <a:endParaRPr lang="en-US"/>
        </a:p>
      </dgm:t>
    </dgm:pt>
    <dgm:pt modelId="{EC2D3073-CB05-40E8-9FD5-3141663C862B}" type="sibTrans" cxnId="{4023FFC1-3E1F-41F1-98D0-6675504F23E6}">
      <dgm:prSet/>
      <dgm:spPr/>
      <dgm:t>
        <a:bodyPr/>
        <a:lstStyle/>
        <a:p>
          <a:endParaRPr lang="en-US"/>
        </a:p>
      </dgm:t>
    </dgm:pt>
    <dgm:pt modelId="{48A7F950-A1CD-4863-9118-4EED3EB6D5AB}">
      <dgm:prSet/>
      <dgm:spPr/>
      <dgm:t>
        <a:bodyPr/>
        <a:lstStyle/>
        <a:p>
          <a:r>
            <a:rPr lang="en-US"/>
            <a:t>Leadership</a:t>
          </a:r>
        </a:p>
      </dgm:t>
    </dgm:pt>
    <dgm:pt modelId="{82BFF301-624D-447D-82C0-3FC1F6072D8C}" type="parTrans" cxnId="{466629D2-B977-4E31-8E59-C587F5516B70}">
      <dgm:prSet/>
      <dgm:spPr/>
      <dgm:t>
        <a:bodyPr/>
        <a:lstStyle/>
        <a:p>
          <a:endParaRPr lang="en-US"/>
        </a:p>
      </dgm:t>
    </dgm:pt>
    <dgm:pt modelId="{37EE9BAC-E3E4-4A98-A70E-416743DF6DBE}" type="sibTrans" cxnId="{466629D2-B977-4E31-8E59-C587F5516B70}">
      <dgm:prSet/>
      <dgm:spPr/>
      <dgm:t>
        <a:bodyPr/>
        <a:lstStyle/>
        <a:p>
          <a:endParaRPr lang="en-US"/>
        </a:p>
      </dgm:t>
    </dgm:pt>
    <dgm:pt modelId="{F6581FEA-5F4C-4574-B939-6FE85B48A6BF}">
      <dgm:prSet/>
      <dgm:spPr/>
      <dgm:t>
        <a:bodyPr/>
        <a:lstStyle/>
        <a:p>
          <a:r>
            <a:rPr lang="en-US"/>
            <a:t>Dissemination</a:t>
          </a:r>
        </a:p>
      </dgm:t>
    </dgm:pt>
    <dgm:pt modelId="{E61035BB-4D16-4E27-8B87-EE821E5F430D}" type="parTrans" cxnId="{79A847B2-4F39-4AFE-8237-6B1E552A71FC}">
      <dgm:prSet/>
      <dgm:spPr/>
      <dgm:t>
        <a:bodyPr/>
        <a:lstStyle/>
        <a:p>
          <a:endParaRPr lang="en-US"/>
        </a:p>
      </dgm:t>
    </dgm:pt>
    <dgm:pt modelId="{1225EE5C-44FE-4232-8578-E32016328243}" type="sibTrans" cxnId="{79A847B2-4F39-4AFE-8237-6B1E552A71FC}">
      <dgm:prSet/>
      <dgm:spPr/>
      <dgm:t>
        <a:bodyPr/>
        <a:lstStyle/>
        <a:p>
          <a:endParaRPr lang="en-US"/>
        </a:p>
      </dgm:t>
    </dgm:pt>
    <dgm:pt modelId="{6C05BB1F-EF51-4647-9BA7-00558E547F16}" type="pres">
      <dgm:prSet presAssocID="{200E81EC-FA5F-4746-A5E3-4E68F5F44EAD}" presName="linear" presStyleCnt="0">
        <dgm:presLayoutVars>
          <dgm:animLvl val="lvl"/>
          <dgm:resizeHandles val="exact"/>
        </dgm:presLayoutVars>
      </dgm:prSet>
      <dgm:spPr/>
    </dgm:pt>
    <dgm:pt modelId="{B68589B6-477C-0345-B5B9-32572F5CB9D8}" type="pres">
      <dgm:prSet presAssocID="{A0EA05F5-20BA-46B6-95DE-866EEED33FA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A3811D5-CC75-154A-AA6D-675E29580FE0}" type="pres">
      <dgm:prSet presAssocID="{A0EA05F5-20BA-46B6-95DE-866EEED33FAD}" presName="childText" presStyleLbl="revTx" presStyleIdx="0" presStyleCnt="2">
        <dgm:presLayoutVars>
          <dgm:bulletEnabled val="1"/>
        </dgm:presLayoutVars>
      </dgm:prSet>
      <dgm:spPr/>
    </dgm:pt>
    <dgm:pt modelId="{A39549E7-952B-3D41-A60D-D51F0AD42154}" type="pres">
      <dgm:prSet presAssocID="{512DFF27-E7B6-4F72-96C7-58B9492C2D1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E9E5599-0146-1A40-BCB5-DFF0A2BAB741}" type="pres">
      <dgm:prSet presAssocID="{512DFF27-E7B6-4F72-96C7-58B9492C2D1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6D5F618-8DEB-4503-ACCE-6DA24CBEFEF6}" srcId="{200E81EC-FA5F-4746-A5E3-4E68F5F44EAD}" destId="{512DFF27-E7B6-4F72-96C7-58B9492C2D12}" srcOrd="1" destOrd="0" parTransId="{295D5BC5-F524-4CD6-BE8C-BBA54298A902}" sibTransId="{FDC2DF64-3E45-43AE-A477-CE666AA781A6}"/>
    <dgm:cxn modelId="{10DC402A-84B3-431D-B327-E7322F238635}" srcId="{A0EA05F5-20BA-46B6-95DE-866EEED33FAD}" destId="{D682A734-9EA7-4FA5-AF79-3E706D07C24C}" srcOrd="1" destOrd="0" parTransId="{42D669B8-D6FB-4712-814C-C89D889CE161}" sibTransId="{E69715EC-5894-4BE8-A1D4-7DB93E43A4A5}"/>
    <dgm:cxn modelId="{F468FB35-36A4-3443-A552-0ED74560393A}" type="presOf" srcId="{A0EA05F5-20BA-46B6-95DE-866EEED33FAD}" destId="{B68589B6-477C-0345-B5B9-32572F5CB9D8}" srcOrd="0" destOrd="0" presId="urn:microsoft.com/office/officeart/2005/8/layout/vList2"/>
    <dgm:cxn modelId="{0A8D003A-B897-CC4A-83F6-BF6DD6A3E14C}" type="presOf" srcId="{914B2A9F-8916-4D5A-9EF7-05C9807BE2BB}" destId="{9E9E5599-0146-1A40-BCB5-DFF0A2BAB741}" srcOrd="0" destOrd="0" presId="urn:microsoft.com/office/officeart/2005/8/layout/vList2"/>
    <dgm:cxn modelId="{4E179550-18D3-AC49-846A-C347420069D4}" type="presOf" srcId="{F6581FEA-5F4C-4574-B939-6FE85B48A6BF}" destId="{9E9E5599-0146-1A40-BCB5-DFF0A2BAB741}" srcOrd="0" destOrd="2" presId="urn:microsoft.com/office/officeart/2005/8/layout/vList2"/>
    <dgm:cxn modelId="{115CB58F-7AF8-234D-9352-D25A958A2599}" type="presOf" srcId="{48A7F950-A1CD-4863-9118-4EED3EB6D5AB}" destId="{9E9E5599-0146-1A40-BCB5-DFF0A2BAB741}" srcOrd="0" destOrd="1" presId="urn:microsoft.com/office/officeart/2005/8/layout/vList2"/>
    <dgm:cxn modelId="{8AEEB9B1-EA80-C54E-999A-1DA5D295C357}" type="presOf" srcId="{200E81EC-FA5F-4746-A5E3-4E68F5F44EAD}" destId="{6C05BB1F-EF51-4647-9BA7-00558E547F16}" srcOrd="0" destOrd="0" presId="urn:microsoft.com/office/officeart/2005/8/layout/vList2"/>
    <dgm:cxn modelId="{79A847B2-4F39-4AFE-8237-6B1E552A71FC}" srcId="{512DFF27-E7B6-4F72-96C7-58B9492C2D12}" destId="{F6581FEA-5F4C-4574-B939-6FE85B48A6BF}" srcOrd="2" destOrd="0" parTransId="{E61035BB-4D16-4E27-8B87-EE821E5F430D}" sibTransId="{1225EE5C-44FE-4232-8578-E32016328243}"/>
    <dgm:cxn modelId="{4023FFC1-3E1F-41F1-98D0-6675504F23E6}" srcId="{512DFF27-E7B6-4F72-96C7-58B9492C2D12}" destId="{914B2A9F-8916-4D5A-9EF7-05C9807BE2BB}" srcOrd="0" destOrd="0" parTransId="{161418B1-E259-499E-B893-574FC02FB91F}" sibTransId="{EC2D3073-CB05-40E8-9FD5-3141663C862B}"/>
    <dgm:cxn modelId="{EF5009CA-5132-E741-82A2-114DB5D258B0}" type="presOf" srcId="{512DFF27-E7B6-4F72-96C7-58B9492C2D12}" destId="{A39549E7-952B-3D41-A60D-D51F0AD42154}" srcOrd="0" destOrd="0" presId="urn:microsoft.com/office/officeart/2005/8/layout/vList2"/>
    <dgm:cxn modelId="{466629D2-B977-4E31-8E59-C587F5516B70}" srcId="{512DFF27-E7B6-4F72-96C7-58B9492C2D12}" destId="{48A7F950-A1CD-4863-9118-4EED3EB6D5AB}" srcOrd="1" destOrd="0" parTransId="{82BFF301-624D-447D-82C0-3FC1F6072D8C}" sibTransId="{37EE9BAC-E3E4-4A98-A70E-416743DF6DBE}"/>
    <dgm:cxn modelId="{55E0FCDD-FC12-0641-AE6A-670078A4702A}" type="presOf" srcId="{D682A734-9EA7-4FA5-AF79-3E706D07C24C}" destId="{CA3811D5-CC75-154A-AA6D-675E29580FE0}" srcOrd="0" destOrd="1" presId="urn:microsoft.com/office/officeart/2005/8/layout/vList2"/>
    <dgm:cxn modelId="{C4E9DBE6-65EC-4A79-A564-CEF32564518B}" srcId="{200E81EC-FA5F-4746-A5E3-4E68F5F44EAD}" destId="{A0EA05F5-20BA-46B6-95DE-866EEED33FAD}" srcOrd="0" destOrd="0" parTransId="{2F365CE3-E321-453F-823F-B7D095D98EDA}" sibTransId="{BB6DD2AB-9957-43E1-91DC-479B81700B5D}"/>
    <dgm:cxn modelId="{E07C35FD-64D5-4427-B6EA-291C258D3792}" srcId="{A0EA05F5-20BA-46B6-95DE-866EEED33FAD}" destId="{656787F6-0C98-43D4-984E-3D825CF5BCE3}" srcOrd="0" destOrd="0" parTransId="{6CE3DD20-4287-4AC3-88C4-BF70D07FE743}" sibTransId="{1BF5790D-DD29-42E9-A752-5F6DA461CA86}"/>
    <dgm:cxn modelId="{4C4F77FF-AB98-9749-AE95-C61C6433A1D3}" type="presOf" srcId="{656787F6-0C98-43D4-984E-3D825CF5BCE3}" destId="{CA3811D5-CC75-154A-AA6D-675E29580FE0}" srcOrd="0" destOrd="0" presId="urn:microsoft.com/office/officeart/2005/8/layout/vList2"/>
    <dgm:cxn modelId="{E367865F-BB1A-7B47-AAD7-C9B83ACC8707}" type="presParOf" srcId="{6C05BB1F-EF51-4647-9BA7-00558E547F16}" destId="{B68589B6-477C-0345-B5B9-32572F5CB9D8}" srcOrd="0" destOrd="0" presId="urn:microsoft.com/office/officeart/2005/8/layout/vList2"/>
    <dgm:cxn modelId="{A47FBB65-A570-5D4E-AE69-1904DDB393D4}" type="presParOf" srcId="{6C05BB1F-EF51-4647-9BA7-00558E547F16}" destId="{CA3811D5-CC75-154A-AA6D-675E29580FE0}" srcOrd="1" destOrd="0" presId="urn:microsoft.com/office/officeart/2005/8/layout/vList2"/>
    <dgm:cxn modelId="{C1A23191-A81E-5149-9AD2-98BF98A40A61}" type="presParOf" srcId="{6C05BB1F-EF51-4647-9BA7-00558E547F16}" destId="{A39549E7-952B-3D41-A60D-D51F0AD42154}" srcOrd="2" destOrd="0" presId="urn:microsoft.com/office/officeart/2005/8/layout/vList2"/>
    <dgm:cxn modelId="{5D4C2924-C453-C04D-869E-2C6B619D565A}" type="presParOf" srcId="{6C05BB1F-EF51-4647-9BA7-00558E547F16}" destId="{9E9E5599-0146-1A40-BCB5-DFF0A2BAB74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0E81EC-FA5F-4746-A5E3-4E68F5F44EA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EA05F5-20BA-46B6-95DE-866EEED33FAD}">
      <dgm:prSet/>
      <dgm:spPr/>
      <dgm:t>
        <a:bodyPr/>
        <a:lstStyle/>
        <a:p>
          <a:r>
            <a:rPr lang="en-US" dirty="0"/>
            <a:t>Required of all:</a:t>
          </a:r>
        </a:p>
      </dgm:t>
    </dgm:pt>
    <dgm:pt modelId="{2F365CE3-E321-453F-823F-B7D095D98EDA}" type="parTrans" cxnId="{C4E9DBE6-65EC-4A79-A564-CEF32564518B}">
      <dgm:prSet/>
      <dgm:spPr/>
      <dgm:t>
        <a:bodyPr/>
        <a:lstStyle/>
        <a:p>
          <a:endParaRPr lang="en-US"/>
        </a:p>
      </dgm:t>
    </dgm:pt>
    <dgm:pt modelId="{BB6DD2AB-9957-43E1-91DC-479B81700B5D}" type="sibTrans" cxnId="{C4E9DBE6-65EC-4A79-A564-CEF32564518B}">
      <dgm:prSet/>
      <dgm:spPr/>
      <dgm:t>
        <a:bodyPr/>
        <a:lstStyle/>
        <a:p>
          <a:endParaRPr lang="en-US"/>
        </a:p>
      </dgm:t>
    </dgm:pt>
    <dgm:pt modelId="{656787F6-0C98-43D4-984E-3D825CF5BCE3}">
      <dgm:prSet/>
      <dgm:spPr/>
      <dgm:t>
        <a:bodyPr/>
        <a:lstStyle/>
        <a:p>
          <a:r>
            <a:rPr lang="en-US"/>
            <a:t>Peer-reviewed dissemination</a:t>
          </a:r>
          <a:endParaRPr lang="en-US" dirty="0"/>
        </a:p>
      </dgm:t>
    </dgm:pt>
    <dgm:pt modelId="{6CE3DD20-4287-4AC3-88C4-BF70D07FE743}" type="parTrans" cxnId="{E07C35FD-64D5-4427-B6EA-291C258D3792}">
      <dgm:prSet/>
      <dgm:spPr/>
      <dgm:t>
        <a:bodyPr/>
        <a:lstStyle/>
        <a:p>
          <a:endParaRPr lang="en-US"/>
        </a:p>
      </dgm:t>
    </dgm:pt>
    <dgm:pt modelId="{1BF5790D-DD29-42E9-A752-5F6DA461CA86}" type="sibTrans" cxnId="{E07C35FD-64D5-4427-B6EA-291C258D3792}">
      <dgm:prSet/>
      <dgm:spPr/>
      <dgm:t>
        <a:bodyPr/>
        <a:lstStyle/>
        <a:p>
          <a:endParaRPr lang="en-US"/>
        </a:p>
      </dgm:t>
    </dgm:pt>
    <dgm:pt modelId="{2E34BE10-C0E6-5A42-99D9-94B0926A3A5C}">
      <dgm:prSet/>
      <dgm:spPr/>
      <dgm:t>
        <a:bodyPr/>
        <a:lstStyle/>
        <a:p>
          <a:r>
            <a:rPr lang="en-US"/>
            <a:t>Venue names, sponsors, competitiveness, persistent URL (doi)</a:t>
          </a:r>
          <a:endParaRPr lang="en-US" dirty="0"/>
        </a:p>
      </dgm:t>
    </dgm:pt>
    <dgm:pt modelId="{C1336F79-36B7-6B42-B3DC-677176650E49}" type="parTrans" cxnId="{92097987-542B-4D40-BDB4-C66424406CCA}">
      <dgm:prSet/>
      <dgm:spPr/>
      <dgm:t>
        <a:bodyPr/>
        <a:lstStyle/>
        <a:p>
          <a:endParaRPr lang="en-US"/>
        </a:p>
      </dgm:t>
    </dgm:pt>
    <dgm:pt modelId="{768CDC2D-15A1-7249-9789-07CD1B4778DB}" type="sibTrans" cxnId="{92097987-542B-4D40-BDB4-C66424406CCA}">
      <dgm:prSet/>
      <dgm:spPr/>
      <dgm:t>
        <a:bodyPr/>
        <a:lstStyle/>
        <a:p>
          <a:endParaRPr lang="en-US"/>
        </a:p>
      </dgm:t>
    </dgm:pt>
    <dgm:pt modelId="{BFC64CEE-2BCD-5F46-8D1E-AFCABD782587}">
      <dgm:prSet/>
      <dgm:spPr/>
      <dgm:t>
        <a:bodyPr/>
        <a:lstStyle/>
        <a:p>
          <a:r>
            <a:rPr lang="en-US"/>
            <a:t>Stage:  in progress, submitted, in revision, in press, published</a:t>
          </a:r>
          <a:endParaRPr lang="en-US" dirty="0"/>
        </a:p>
      </dgm:t>
    </dgm:pt>
    <dgm:pt modelId="{EC860144-F643-6E48-838F-77AAA8F845A9}" type="parTrans" cxnId="{80E63426-D62F-964E-A980-5FDAB5EC2910}">
      <dgm:prSet/>
      <dgm:spPr/>
      <dgm:t>
        <a:bodyPr/>
        <a:lstStyle/>
        <a:p>
          <a:endParaRPr lang="en-US"/>
        </a:p>
      </dgm:t>
    </dgm:pt>
    <dgm:pt modelId="{ECCCD2F6-C4B6-474D-ADF0-A1D1A077475B}" type="sibTrans" cxnId="{80E63426-D62F-964E-A980-5FDAB5EC2910}">
      <dgm:prSet/>
      <dgm:spPr/>
      <dgm:t>
        <a:bodyPr/>
        <a:lstStyle/>
        <a:p>
          <a:endParaRPr lang="en-US"/>
        </a:p>
      </dgm:t>
    </dgm:pt>
    <dgm:pt modelId="{277BD862-3C5E-3548-AB98-30149E83A40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Lists of co-authors</a:t>
          </a:r>
        </a:p>
      </dgm:t>
    </dgm:pt>
    <dgm:pt modelId="{69AF13B7-A8E8-C240-9CFA-28DA83B03129}" type="parTrans" cxnId="{E9BD9B97-8237-874D-BAA5-A5EAE4B71161}">
      <dgm:prSet/>
      <dgm:spPr/>
    </dgm:pt>
    <dgm:pt modelId="{8691AC68-C57B-D146-8022-D602F6E7407D}" type="sibTrans" cxnId="{E9BD9B97-8237-874D-BAA5-A5EAE4B71161}">
      <dgm:prSet/>
      <dgm:spPr/>
    </dgm:pt>
    <dgm:pt modelId="{1D6343DE-BDBC-5B48-A09E-469992BF3D80}">
      <dgm:prSet/>
      <dgm:spPr/>
      <dgm:t>
        <a:bodyPr/>
        <a:lstStyle/>
        <a:p>
          <a:r>
            <a:rPr lang="en-US" dirty="0"/>
            <a:t>CANNOT be external reviewers!  Be strategic!</a:t>
          </a:r>
        </a:p>
      </dgm:t>
    </dgm:pt>
    <dgm:pt modelId="{D73F9A4A-9D70-524F-96E1-B51E85523D04}" type="parTrans" cxnId="{B18530D9-36BE-2641-B5D6-AF409B1084E4}">
      <dgm:prSet/>
      <dgm:spPr/>
      <dgm:t>
        <a:bodyPr/>
        <a:lstStyle/>
        <a:p>
          <a:endParaRPr lang="en-US"/>
        </a:p>
      </dgm:t>
    </dgm:pt>
    <dgm:pt modelId="{40CDE18B-7635-7247-9935-F92B1007AD6D}" type="sibTrans" cxnId="{B18530D9-36BE-2641-B5D6-AF409B1084E4}">
      <dgm:prSet/>
      <dgm:spPr/>
      <dgm:t>
        <a:bodyPr/>
        <a:lstStyle/>
        <a:p>
          <a:endParaRPr lang="en-US"/>
        </a:p>
      </dgm:t>
    </dgm:pt>
    <dgm:pt modelId="{C8F21303-F65A-A448-A8EC-CFA9E58690D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Grant applications—funded or not</a:t>
          </a:r>
          <a:endParaRPr lang="en-US" dirty="0"/>
        </a:p>
      </dgm:t>
    </dgm:pt>
    <dgm:pt modelId="{914A0FAF-E52C-BC4F-B4CB-CCC8BCA11817}" type="parTrans" cxnId="{78CB05D3-AD77-B241-87C9-D1917345388D}">
      <dgm:prSet/>
      <dgm:spPr/>
    </dgm:pt>
    <dgm:pt modelId="{B27C766D-78D2-614A-BCC4-E05728115933}" type="sibTrans" cxnId="{78CB05D3-AD77-B241-87C9-D1917345388D}">
      <dgm:prSet/>
      <dgm:spPr/>
    </dgm:pt>
    <dgm:pt modelId="{443B7C2F-8F2B-B348-83A2-5E4ED43AB764}">
      <dgm:prSet/>
      <dgm:spPr/>
      <dgm:t>
        <a:bodyPr/>
        <a:lstStyle/>
        <a:p>
          <a:r>
            <a:rPr lang="en-US"/>
            <a:t>Internal or external</a:t>
          </a:r>
          <a:endParaRPr lang="en-US" dirty="0"/>
        </a:p>
      </dgm:t>
    </dgm:pt>
    <dgm:pt modelId="{3B7C2803-41E1-6043-8157-B841BB064757}" type="parTrans" cxnId="{3EF69CD2-A4C2-C147-8260-7C16DD8EE17B}">
      <dgm:prSet/>
      <dgm:spPr/>
      <dgm:t>
        <a:bodyPr/>
        <a:lstStyle/>
        <a:p>
          <a:endParaRPr lang="en-US"/>
        </a:p>
      </dgm:t>
    </dgm:pt>
    <dgm:pt modelId="{078B3305-FA72-7449-ADEA-316C4B208750}" type="sibTrans" cxnId="{3EF69CD2-A4C2-C147-8260-7C16DD8EE17B}">
      <dgm:prSet/>
      <dgm:spPr/>
      <dgm:t>
        <a:bodyPr/>
        <a:lstStyle/>
        <a:p>
          <a:endParaRPr lang="en-US"/>
        </a:p>
      </dgm:t>
    </dgm:pt>
    <dgm:pt modelId="{1794068D-80AD-0F49-94E1-F42FD861F73B}">
      <dgm:prSet/>
      <dgm:spPr/>
      <dgm:t>
        <a:bodyPr/>
        <a:lstStyle/>
        <a:p>
          <a:r>
            <a:rPr lang="en-US"/>
            <a:t>Your own specific role</a:t>
          </a:r>
          <a:endParaRPr lang="en-US" dirty="0"/>
        </a:p>
      </dgm:t>
    </dgm:pt>
    <dgm:pt modelId="{8582FBFC-9484-8B41-AE70-4294E3530814}" type="parTrans" cxnId="{F607089D-C52E-E348-BA5A-60D34358D935}">
      <dgm:prSet/>
      <dgm:spPr/>
      <dgm:t>
        <a:bodyPr/>
        <a:lstStyle/>
        <a:p>
          <a:endParaRPr lang="en-US"/>
        </a:p>
      </dgm:t>
    </dgm:pt>
    <dgm:pt modelId="{5B0F8F9C-5ED9-F544-97C3-27B218C9CA18}" type="sibTrans" cxnId="{F607089D-C52E-E348-BA5A-60D34358D935}">
      <dgm:prSet/>
      <dgm:spPr/>
      <dgm:t>
        <a:bodyPr/>
        <a:lstStyle/>
        <a:p>
          <a:endParaRPr lang="en-US"/>
        </a:p>
      </dgm:t>
    </dgm:pt>
    <dgm:pt modelId="{40EFCADA-9B15-0843-9ACA-4BB2B1747F59}">
      <dgm:prSet/>
      <dgm:spPr/>
      <dgm:t>
        <a:bodyPr/>
        <a:lstStyle/>
        <a:p>
          <a:r>
            <a:rPr lang="en-US"/>
            <a:t>Ratings or reviews</a:t>
          </a:r>
          <a:endParaRPr lang="en-US" dirty="0"/>
        </a:p>
      </dgm:t>
    </dgm:pt>
    <dgm:pt modelId="{506F959D-AA4D-0349-97CD-034FD145964F}" type="parTrans" cxnId="{33F63D86-8AD9-F843-9E1A-939316AD0728}">
      <dgm:prSet/>
      <dgm:spPr/>
      <dgm:t>
        <a:bodyPr/>
        <a:lstStyle/>
        <a:p>
          <a:endParaRPr lang="en-US"/>
        </a:p>
      </dgm:t>
    </dgm:pt>
    <dgm:pt modelId="{DE2E33D0-7C58-9949-B896-D898F7FD7560}" type="sibTrans" cxnId="{33F63D86-8AD9-F843-9E1A-939316AD0728}">
      <dgm:prSet/>
      <dgm:spPr/>
      <dgm:t>
        <a:bodyPr/>
        <a:lstStyle/>
        <a:p>
          <a:endParaRPr lang="en-US"/>
        </a:p>
      </dgm:t>
    </dgm:pt>
    <dgm:pt modelId="{6C05BB1F-EF51-4647-9BA7-00558E547F16}" type="pres">
      <dgm:prSet presAssocID="{200E81EC-FA5F-4746-A5E3-4E68F5F44EAD}" presName="linear" presStyleCnt="0">
        <dgm:presLayoutVars>
          <dgm:animLvl val="lvl"/>
          <dgm:resizeHandles val="exact"/>
        </dgm:presLayoutVars>
      </dgm:prSet>
      <dgm:spPr/>
    </dgm:pt>
    <dgm:pt modelId="{B68589B6-477C-0345-B5B9-32572F5CB9D8}" type="pres">
      <dgm:prSet presAssocID="{A0EA05F5-20BA-46B6-95DE-866EEED33FA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A3811D5-CC75-154A-AA6D-675E29580FE0}" type="pres">
      <dgm:prSet presAssocID="{A0EA05F5-20BA-46B6-95DE-866EEED33FA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6AC4B1E-35EF-DC47-B1DF-75C5BC87B687}" type="presOf" srcId="{443B7C2F-8F2B-B348-83A2-5E4ED43AB764}" destId="{CA3811D5-CC75-154A-AA6D-675E29580FE0}" srcOrd="0" destOrd="6" presId="urn:microsoft.com/office/officeart/2005/8/layout/vList2"/>
    <dgm:cxn modelId="{161AAB21-6C6A-024D-81F7-6714607EFF2B}" type="presOf" srcId="{C8F21303-F65A-A448-A8EC-CFA9E58690DC}" destId="{CA3811D5-CC75-154A-AA6D-675E29580FE0}" srcOrd="0" destOrd="5" presId="urn:microsoft.com/office/officeart/2005/8/layout/vList2"/>
    <dgm:cxn modelId="{80E63426-D62F-964E-A980-5FDAB5EC2910}" srcId="{656787F6-0C98-43D4-984E-3D825CF5BCE3}" destId="{BFC64CEE-2BCD-5F46-8D1E-AFCABD782587}" srcOrd="1" destOrd="0" parTransId="{EC860144-F643-6E48-838F-77AAA8F845A9}" sibTransId="{ECCCD2F6-C4B6-474D-ADF0-A1D1A077475B}"/>
    <dgm:cxn modelId="{2E75E32E-55D8-1D40-9B5F-14CB863039DC}" type="presOf" srcId="{1794068D-80AD-0F49-94E1-F42FD861F73B}" destId="{CA3811D5-CC75-154A-AA6D-675E29580FE0}" srcOrd="0" destOrd="7" presId="urn:microsoft.com/office/officeart/2005/8/layout/vList2"/>
    <dgm:cxn modelId="{F468FB35-36A4-3443-A552-0ED74560393A}" type="presOf" srcId="{A0EA05F5-20BA-46B6-95DE-866EEED33FAD}" destId="{B68589B6-477C-0345-B5B9-32572F5CB9D8}" srcOrd="0" destOrd="0" presId="urn:microsoft.com/office/officeart/2005/8/layout/vList2"/>
    <dgm:cxn modelId="{CD851985-3265-8A4D-9E72-3C22BA944956}" type="presOf" srcId="{BFC64CEE-2BCD-5F46-8D1E-AFCABD782587}" destId="{CA3811D5-CC75-154A-AA6D-675E29580FE0}" srcOrd="0" destOrd="2" presId="urn:microsoft.com/office/officeart/2005/8/layout/vList2"/>
    <dgm:cxn modelId="{33F63D86-8AD9-F843-9E1A-939316AD0728}" srcId="{C8F21303-F65A-A448-A8EC-CFA9E58690DC}" destId="{40EFCADA-9B15-0843-9ACA-4BB2B1747F59}" srcOrd="2" destOrd="0" parTransId="{506F959D-AA4D-0349-97CD-034FD145964F}" sibTransId="{DE2E33D0-7C58-9949-B896-D898F7FD7560}"/>
    <dgm:cxn modelId="{92097987-542B-4D40-BDB4-C66424406CCA}" srcId="{656787F6-0C98-43D4-984E-3D825CF5BCE3}" destId="{2E34BE10-C0E6-5A42-99D9-94B0926A3A5C}" srcOrd="0" destOrd="0" parTransId="{C1336F79-36B7-6B42-B3DC-677176650E49}" sibTransId="{768CDC2D-15A1-7249-9789-07CD1B4778DB}"/>
    <dgm:cxn modelId="{7CE12C96-FE03-7046-A19C-ACD09ABF4805}" type="presOf" srcId="{40EFCADA-9B15-0843-9ACA-4BB2B1747F59}" destId="{CA3811D5-CC75-154A-AA6D-675E29580FE0}" srcOrd="0" destOrd="8" presId="urn:microsoft.com/office/officeart/2005/8/layout/vList2"/>
    <dgm:cxn modelId="{E9BD9B97-8237-874D-BAA5-A5EAE4B71161}" srcId="{A0EA05F5-20BA-46B6-95DE-866EEED33FAD}" destId="{277BD862-3C5E-3548-AB98-30149E83A40D}" srcOrd="1" destOrd="0" parTransId="{69AF13B7-A8E8-C240-9CFA-28DA83B03129}" sibTransId="{8691AC68-C57B-D146-8022-D602F6E7407D}"/>
    <dgm:cxn modelId="{F607089D-C52E-E348-BA5A-60D34358D935}" srcId="{C8F21303-F65A-A448-A8EC-CFA9E58690DC}" destId="{1794068D-80AD-0F49-94E1-F42FD861F73B}" srcOrd="1" destOrd="0" parTransId="{8582FBFC-9484-8B41-AE70-4294E3530814}" sibTransId="{5B0F8F9C-5ED9-F544-97C3-27B218C9CA18}"/>
    <dgm:cxn modelId="{8AEEB9B1-EA80-C54E-999A-1DA5D295C357}" type="presOf" srcId="{200E81EC-FA5F-4746-A5E3-4E68F5F44EAD}" destId="{6C05BB1F-EF51-4647-9BA7-00558E547F16}" srcOrd="0" destOrd="0" presId="urn:microsoft.com/office/officeart/2005/8/layout/vList2"/>
    <dgm:cxn modelId="{5B2020CC-7E56-F645-8D8D-CA24A1BFBC42}" type="presOf" srcId="{1D6343DE-BDBC-5B48-A09E-469992BF3D80}" destId="{CA3811D5-CC75-154A-AA6D-675E29580FE0}" srcOrd="0" destOrd="4" presId="urn:microsoft.com/office/officeart/2005/8/layout/vList2"/>
    <dgm:cxn modelId="{3EF69CD2-A4C2-C147-8260-7C16DD8EE17B}" srcId="{C8F21303-F65A-A448-A8EC-CFA9E58690DC}" destId="{443B7C2F-8F2B-B348-83A2-5E4ED43AB764}" srcOrd="0" destOrd="0" parTransId="{3B7C2803-41E1-6043-8157-B841BB064757}" sibTransId="{078B3305-FA72-7449-ADEA-316C4B208750}"/>
    <dgm:cxn modelId="{78CB05D3-AD77-B241-87C9-D1917345388D}" srcId="{A0EA05F5-20BA-46B6-95DE-866EEED33FAD}" destId="{C8F21303-F65A-A448-A8EC-CFA9E58690DC}" srcOrd="2" destOrd="0" parTransId="{914A0FAF-E52C-BC4F-B4CB-CCC8BCA11817}" sibTransId="{B27C766D-78D2-614A-BCC4-E05728115933}"/>
    <dgm:cxn modelId="{15DE1ED3-23FD-D949-AA30-DEEFBE295FA6}" type="presOf" srcId="{277BD862-3C5E-3548-AB98-30149E83A40D}" destId="{CA3811D5-CC75-154A-AA6D-675E29580FE0}" srcOrd="0" destOrd="3" presId="urn:microsoft.com/office/officeart/2005/8/layout/vList2"/>
    <dgm:cxn modelId="{B18530D9-36BE-2641-B5D6-AF409B1084E4}" srcId="{277BD862-3C5E-3548-AB98-30149E83A40D}" destId="{1D6343DE-BDBC-5B48-A09E-469992BF3D80}" srcOrd="0" destOrd="0" parTransId="{D73F9A4A-9D70-524F-96E1-B51E85523D04}" sibTransId="{40CDE18B-7635-7247-9935-F92B1007AD6D}"/>
    <dgm:cxn modelId="{9D9760DA-E1E0-EB4D-8DCB-AA8BF822C427}" type="presOf" srcId="{2E34BE10-C0E6-5A42-99D9-94B0926A3A5C}" destId="{CA3811D5-CC75-154A-AA6D-675E29580FE0}" srcOrd="0" destOrd="1" presId="urn:microsoft.com/office/officeart/2005/8/layout/vList2"/>
    <dgm:cxn modelId="{C4E9DBE6-65EC-4A79-A564-CEF32564518B}" srcId="{200E81EC-FA5F-4746-A5E3-4E68F5F44EAD}" destId="{A0EA05F5-20BA-46B6-95DE-866EEED33FAD}" srcOrd="0" destOrd="0" parTransId="{2F365CE3-E321-453F-823F-B7D095D98EDA}" sibTransId="{BB6DD2AB-9957-43E1-91DC-479B81700B5D}"/>
    <dgm:cxn modelId="{E07C35FD-64D5-4427-B6EA-291C258D3792}" srcId="{A0EA05F5-20BA-46B6-95DE-866EEED33FAD}" destId="{656787F6-0C98-43D4-984E-3D825CF5BCE3}" srcOrd="0" destOrd="0" parTransId="{6CE3DD20-4287-4AC3-88C4-BF70D07FE743}" sibTransId="{1BF5790D-DD29-42E9-A752-5F6DA461CA86}"/>
    <dgm:cxn modelId="{4C4F77FF-AB98-9749-AE95-C61C6433A1D3}" type="presOf" srcId="{656787F6-0C98-43D4-984E-3D825CF5BCE3}" destId="{CA3811D5-CC75-154A-AA6D-675E29580FE0}" srcOrd="0" destOrd="0" presId="urn:microsoft.com/office/officeart/2005/8/layout/vList2"/>
    <dgm:cxn modelId="{E367865F-BB1A-7B47-AAD7-C9B83ACC8707}" type="presParOf" srcId="{6C05BB1F-EF51-4647-9BA7-00558E547F16}" destId="{B68589B6-477C-0345-B5B9-32572F5CB9D8}" srcOrd="0" destOrd="0" presId="urn:microsoft.com/office/officeart/2005/8/layout/vList2"/>
    <dgm:cxn modelId="{A47FBB65-A570-5D4E-AE69-1904DDB393D4}" type="presParOf" srcId="{6C05BB1F-EF51-4647-9BA7-00558E547F16}" destId="{CA3811D5-CC75-154A-AA6D-675E29580FE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0E81EC-FA5F-4746-A5E3-4E68F5F44EA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EA05F5-20BA-46B6-95DE-866EEED33FAD}">
      <dgm:prSet/>
      <dgm:spPr/>
      <dgm:t>
        <a:bodyPr/>
        <a:lstStyle/>
        <a:p>
          <a:r>
            <a:rPr lang="en-US" dirty="0"/>
            <a:t>Librarians</a:t>
          </a:r>
        </a:p>
      </dgm:t>
    </dgm:pt>
    <dgm:pt modelId="{2F365CE3-E321-453F-823F-B7D095D98EDA}" type="parTrans" cxnId="{C4E9DBE6-65EC-4A79-A564-CEF32564518B}">
      <dgm:prSet/>
      <dgm:spPr/>
      <dgm:t>
        <a:bodyPr/>
        <a:lstStyle/>
        <a:p>
          <a:endParaRPr lang="en-US"/>
        </a:p>
      </dgm:t>
    </dgm:pt>
    <dgm:pt modelId="{BB6DD2AB-9957-43E1-91DC-479B81700B5D}" type="sibTrans" cxnId="{C4E9DBE6-65EC-4A79-A564-CEF32564518B}">
      <dgm:prSet/>
      <dgm:spPr/>
      <dgm:t>
        <a:bodyPr/>
        <a:lstStyle/>
        <a:p>
          <a:endParaRPr lang="en-US"/>
        </a:p>
      </dgm:t>
    </dgm:pt>
    <dgm:pt modelId="{656787F6-0C98-43D4-984E-3D825CF5BCE3}">
      <dgm:prSet/>
      <dgm:spPr/>
      <dgm:t>
        <a:bodyPr/>
        <a:lstStyle/>
        <a:p>
          <a:r>
            <a:rPr lang="en-US" dirty="0"/>
            <a:t>Professional Development or other typical means publications</a:t>
          </a:r>
        </a:p>
      </dgm:t>
    </dgm:pt>
    <dgm:pt modelId="{6CE3DD20-4287-4AC3-88C4-BF70D07FE743}" type="parTrans" cxnId="{E07C35FD-64D5-4427-B6EA-291C258D3792}">
      <dgm:prSet/>
      <dgm:spPr/>
      <dgm:t>
        <a:bodyPr/>
        <a:lstStyle/>
        <a:p>
          <a:endParaRPr lang="en-US"/>
        </a:p>
      </dgm:t>
    </dgm:pt>
    <dgm:pt modelId="{1BF5790D-DD29-42E9-A752-5F6DA461CA86}" type="sibTrans" cxnId="{E07C35FD-64D5-4427-B6EA-291C258D3792}">
      <dgm:prSet/>
      <dgm:spPr/>
      <dgm:t>
        <a:bodyPr/>
        <a:lstStyle/>
        <a:p>
          <a:endParaRPr lang="en-US"/>
        </a:p>
      </dgm:t>
    </dgm:pt>
    <dgm:pt modelId="{277BD862-3C5E-3548-AB98-30149E83A40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Medicine Service - Excellence</a:t>
          </a:r>
        </a:p>
      </dgm:t>
    </dgm:pt>
    <dgm:pt modelId="{69AF13B7-A8E8-C240-9CFA-28DA83B03129}" type="parTrans" cxnId="{E9BD9B97-8237-874D-BAA5-A5EAE4B71161}">
      <dgm:prSet/>
      <dgm:spPr/>
      <dgm:t>
        <a:bodyPr/>
        <a:lstStyle/>
        <a:p>
          <a:endParaRPr lang="en-US"/>
        </a:p>
      </dgm:t>
    </dgm:pt>
    <dgm:pt modelId="{8691AC68-C57B-D146-8022-D602F6E7407D}" type="sibTrans" cxnId="{E9BD9B97-8237-874D-BAA5-A5EAE4B71161}">
      <dgm:prSet/>
      <dgm:spPr/>
      <dgm:t>
        <a:bodyPr/>
        <a:lstStyle/>
        <a:p>
          <a:endParaRPr lang="en-US"/>
        </a:p>
      </dgm:t>
    </dgm:pt>
    <dgm:pt modelId="{1D6343DE-BDBC-5B48-A09E-469992BF3D80}">
      <dgm:prSet/>
      <dgm:spPr/>
      <dgm:t>
        <a:bodyPr/>
        <a:lstStyle/>
        <a:p>
          <a:r>
            <a:rPr lang="en-US" dirty="0"/>
            <a:t>Some research is required</a:t>
          </a:r>
        </a:p>
      </dgm:t>
    </dgm:pt>
    <dgm:pt modelId="{D73F9A4A-9D70-524F-96E1-B51E85523D04}" type="parTrans" cxnId="{B18530D9-36BE-2641-B5D6-AF409B1084E4}">
      <dgm:prSet/>
      <dgm:spPr/>
      <dgm:t>
        <a:bodyPr/>
        <a:lstStyle/>
        <a:p>
          <a:endParaRPr lang="en-US"/>
        </a:p>
      </dgm:t>
    </dgm:pt>
    <dgm:pt modelId="{40CDE18B-7635-7247-9935-F92B1007AD6D}" type="sibTrans" cxnId="{B18530D9-36BE-2641-B5D6-AF409B1084E4}">
      <dgm:prSet/>
      <dgm:spPr/>
      <dgm:t>
        <a:bodyPr/>
        <a:lstStyle/>
        <a:p>
          <a:endParaRPr lang="en-US"/>
        </a:p>
      </dgm:t>
    </dgm:pt>
    <dgm:pt modelId="{6C05BB1F-EF51-4647-9BA7-00558E547F16}" type="pres">
      <dgm:prSet presAssocID="{200E81EC-FA5F-4746-A5E3-4E68F5F44EAD}" presName="linear" presStyleCnt="0">
        <dgm:presLayoutVars>
          <dgm:animLvl val="lvl"/>
          <dgm:resizeHandles val="exact"/>
        </dgm:presLayoutVars>
      </dgm:prSet>
      <dgm:spPr/>
    </dgm:pt>
    <dgm:pt modelId="{B68589B6-477C-0345-B5B9-32572F5CB9D8}" type="pres">
      <dgm:prSet presAssocID="{A0EA05F5-20BA-46B6-95DE-866EEED33FA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A3811D5-CC75-154A-AA6D-675E29580FE0}" type="pres">
      <dgm:prSet presAssocID="{A0EA05F5-20BA-46B6-95DE-866EEED33FAD}" presName="childText" presStyleLbl="revTx" presStyleIdx="0" presStyleCnt="2">
        <dgm:presLayoutVars>
          <dgm:bulletEnabled val="1"/>
        </dgm:presLayoutVars>
      </dgm:prSet>
      <dgm:spPr/>
    </dgm:pt>
    <dgm:pt modelId="{0FD3FADC-E2B4-9E46-BC98-6CDE8002124F}" type="pres">
      <dgm:prSet presAssocID="{277BD862-3C5E-3548-AB98-30149E83A40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2FF6606-D1C4-2C40-9D90-321891343E3B}" type="pres">
      <dgm:prSet presAssocID="{277BD862-3C5E-3548-AB98-30149E83A40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E6A310D-C2EC-5C45-922F-A26D22CBF1FE}" type="presOf" srcId="{277BD862-3C5E-3548-AB98-30149E83A40D}" destId="{0FD3FADC-E2B4-9E46-BC98-6CDE8002124F}" srcOrd="0" destOrd="0" presId="urn:microsoft.com/office/officeart/2005/8/layout/vList2"/>
    <dgm:cxn modelId="{F468FB35-36A4-3443-A552-0ED74560393A}" type="presOf" srcId="{A0EA05F5-20BA-46B6-95DE-866EEED33FAD}" destId="{B68589B6-477C-0345-B5B9-32572F5CB9D8}" srcOrd="0" destOrd="0" presId="urn:microsoft.com/office/officeart/2005/8/layout/vList2"/>
    <dgm:cxn modelId="{E9BD9B97-8237-874D-BAA5-A5EAE4B71161}" srcId="{200E81EC-FA5F-4746-A5E3-4E68F5F44EAD}" destId="{277BD862-3C5E-3548-AB98-30149E83A40D}" srcOrd="1" destOrd="0" parTransId="{69AF13B7-A8E8-C240-9CFA-28DA83B03129}" sibTransId="{8691AC68-C57B-D146-8022-D602F6E7407D}"/>
    <dgm:cxn modelId="{92C6C899-BA93-6343-86F9-6C7E0C3D735E}" type="presOf" srcId="{1D6343DE-BDBC-5B48-A09E-469992BF3D80}" destId="{22FF6606-D1C4-2C40-9D90-321891343E3B}" srcOrd="0" destOrd="0" presId="urn:microsoft.com/office/officeart/2005/8/layout/vList2"/>
    <dgm:cxn modelId="{8AEEB9B1-EA80-C54E-999A-1DA5D295C357}" type="presOf" srcId="{200E81EC-FA5F-4746-A5E3-4E68F5F44EAD}" destId="{6C05BB1F-EF51-4647-9BA7-00558E547F16}" srcOrd="0" destOrd="0" presId="urn:microsoft.com/office/officeart/2005/8/layout/vList2"/>
    <dgm:cxn modelId="{B18530D9-36BE-2641-B5D6-AF409B1084E4}" srcId="{277BD862-3C5E-3548-AB98-30149E83A40D}" destId="{1D6343DE-BDBC-5B48-A09E-469992BF3D80}" srcOrd="0" destOrd="0" parTransId="{D73F9A4A-9D70-524F-96E1-B51E85523D04}" sibTransId="{40CDE18B-7635-7247-9935-F92B1007AD6D}"/>
    <dgm:cxn modelId="{C4E9DBE6-65EC-4A79-A564-CEF32564518B}" srcId="{200E81EC-FA5F-4746-A5E3-4E68F5F44EAD}" destId="{A0EA05F5-20BA-46B6-95DE-866EEED33FAD}" srcOrd="0" destOrd="0" parTransId="{2F365CE3-E321-453F-823F-B7D095D98EDA}" sibTransId="{BB6DD2AB-9957-43E1-91DC-479B81700B5D}"/>
    <dgm:cxn modelId="{E07C35FD-64D5-4427-B6EA-291C258D3792}" srcId="{A0EA05F5-20BA-46B6-95DE-866EEED33FAD}" destId="{656787F6-0C98-43D4-984E-3D825CF5BCE3}" srcOrd="0" destOrd="0" parTransId="{6CE3DD20-4287-4AC3-88C4-BF70D07FE743}" sibTransId="{1BF5790D-DD29-42E9-A752-5F6DA461CA86}"/>
    <dgm:cxn modelId="{4C4F77FF-AB98-9749-AE95-C61C6433A1D3}" type="presOf" srcId="{656787F6-0C98-43D4-984E-3D825CF5BCE3}" destId="{CA3811D5-CC75-154A-AA6D-675E29580FE0}" srcOrd="0" destOrd="0" presId="urn:microsoft.com/office/officeart/2005/8/layout/vList2"/>
    <dgm:cxn modelId="{E367865F-BB1A-7B47-AAD7-C9B83ACC8707}" type="presParOf" srcId="{6C05BB1F-EF51-4647-9BA7-00558E547F16}" destId="{B68589B6-477C-0345-B5B9-32572F5CB9D8}" srcOrd="0" destOrd="0" presId="urn:microsoft.com/office/officeart/2005/8/layout/vList2"/>
    <dgm:cxn modelId="{A47FBB65-A570-5D4E-AE69-1904DDB393D4}" type="presParOf" srcId="{6C05BB1F-EF51-4647-9BA7-00558E547F16}" destId="{CA3811D5-CC75-154A-AA6D-675E29580FE0}" srcOrd="1" destOrd="0" presId="urn:microsoft.com/office/officeart/2005/8/layout/vList2"/>
    <dgm:cxn modelId="{A6B90113-553A-EB4B-844C-5D6106F9315A}" type="presParOf" srcId="{6C05BB1F-EF51-4647-9BA7-00558E547F16}" destId="{0FD3FADC-E2B4-9E46-BC98-6CDE8002124F}" srcOrd="2" destOrd="0" presId="urn:microsoft.com/office/officeart/2005/8/layout/vList2"/>
    <dgm:cxn modelId="{347D27F8-9B44-CA47-A2CB-9FCD33FD26F7}" type="presParOf" srcId="{6C05BB1F-EF51-4647-9BA7-00558E547F16}" destId="{22FF6606-D1C4-2C40-9D90-321891343E3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82537F-C64D-4E4E-935A-C83B9856AF6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510B93-7C2A-4091-87F7-1EEFBD1EC728}">
      <dgm:prSet/>
      <dgm:spPr/>
      <dgm:t>
        <a:bodyPr/>
        <a:lstStyle/>
        <a:p>
          <a:r>
            <a:rPr lang="en-US"/>
            <a:t>CV in IUPUI P&amp;T format</a:t>
          </a:r>
        </a:p>
      </dgm:t>
    </dgm:pt>
    <dgm:pt modelId="{7AA2EBCD-5E24-414D-9523-BBC73D6873B0}" type="parTrans" cxnId="{BBD4E9D0-0B13-4887-80CE-59C33480BA96}">
      <dgm:prSet/>
      <dgm:spPr/>
      <dgm:t>
        <a:bodyPr/>
        <a:lstStyle/>
        <a:p>
          <a:endParaRPr lang="en-US"/>
        </a:p>
      </dgm:t>
    </dgm:pt>
    <dgm:pt modelId="{E5C81CCE-B592-435D-BC0D-1530DB01DAD7}" type="sibTrans" cxnId="{BBD4E9D0-0B13-4887-80CE-59C33480BA96}">
      <dgm:prSet/>
      <dgm:spPr/>
      <dgm:t>
        <a:bodyPr/>
        <a:lstStyle/>
        <a:p>
          <a:endParaRPr lang="en-US"/>
        </a:p>
      </dgm:t>
    </dgm:pt>
    <dgm:pt modelId="{02B7B50F-6B12-41B8-92AF-48FB93633A1D}">
      <dgm:prSet/>
      <dgm:spPr/>
      <dgm:t>
        <a:bodyPr/>
        <a:lstStyle/>
        <a:p>
          <a:r>
            <a:rPr lang="en-US"/>
            <a:t>Candidate Statement</a:t>
          </a:r>
        </a:p>
      </dgm:t>
    </dgm:pt>
    <dgm:pt modelId="{481B1371-BED1-4E7C-A1E3-7DA5949E68F4}" type="parTrans" cxnId="{3AA40400-B531-402B-BA70-3F4F54037675}">
      <dgm:prSet/>
      <dgm:spPr/>
      <dgm:t>
        <a:bodyPr/>
        <a:lstStyle/>
        <a:p>
          <a:endParaRPr lang="en-US"/>
        </a:p>
      </dgm:t>
    </dgm:pt>
    <dgm:pt modelId="{C1491663-2262-4390-ABA6-D9EB4E7E805A}" type="sibTrans" cxnId="{3AA40400-B531-402B-BA70-3F4F54037675}">
      <dgm:prSet/>
      <dgm:spPr/>
      <dgm:t>
        <a:bodyPr/>
        <a:lstStyle/>
        <a:p>
          <a:endParaRPr lang="en-US"/>
        </a:p>
      </dgm:t>
    </dgm:pt>
    <dgm:pt modelId="{9AED94FB-2F6C-46D5-B8BC-097853ADD341}">
      <dgm:prSet/>
      <dgm:spPr/>
      <dgm:t>
        <a:bodyPr/>
        <a:lstStyle/>
        <a:p>
          <a:r>
            <a:rPr lang="en-US"/>
            <a:t>Other materials </a:t>
          </a:r>
          <a:r>
            <a:rPr lang="en-US" i="1"/>
            <a:t>as your school/department specifies</a:t>
          </a:r>
          <a:endParaRPr lang="en-US"/>
        </a:p>
      </dgm:t>
    </dgm:pt>
    <dgm:pt modelId="{9C103A30-6E38-4892-B21E-577EDCD28B5F}" type="parTrans" cxnId="{AAFB9873-C9C9-4452-80CD-85BB575BE696}">
      <dgm:prSet/>
      <dgm:spPr/>
      <dgm:t>
        <a:bodyPr/>
        <a:lstStyle/>
        <a:p>
          <a:endParaRPr lang="en-US"/>
        </a:p>
      </dgm:t>
    </dgm:pt>
    <dgm:pt modelId="{C0D6AA6C-24C9-4932-835B-4D5CDC7EA487}" type="sibTrans" cxnId="{AAFB9873-C9C9-4452-80CD-85BB575BE696}">
      <dgm:prSet/>
      <dgm:spPr/>
      <dgm:t>
        <a:bodyPr/>
        <a:lstStyle/>
        <a:p>
          <a:endParaRPr lang="en-US"/>
        </a:p>
      </dgm:t>
    </dgm:pt>
    <dgm:pt modelId="{A76A7FA3-8EB7-1E4E-9E6A-36E0C6E78B67}" type="pres">
      <dgm:prSet presAssocID="{CA82537F-C64D-4E4E-935A-C83B9856AF6E}" presName="diagram" presStyleCnt="0">
        <dgm:presLayoutVars>
          <dgm:dir/>
          <dgm:resizeHandles val="exact"/>
        </dgm:presLayoutVars>
      </dgm:prSet>
      <dgm:spPr/>
    </dgm:pt>
    <dgm:pt modelId="{B78CCC79-4B51-104A-8076-47FCC98AF031}" type="pres">
      <dgm:prSet presAssocID="{22510B93-7C2A-4091-87F7-1EEFBD1EC728}" presName="node" presStyleLbl="node1" presStyleIdx="0" presStyleCnt="3">
        <dgm:presLayoutVars>
          <dgm:bulletEnabled val="1"/>
        </dgm:presLayoutVars>
      </dgm:prSet>
      <dgm:spPr/>
    </dgm:pt>
    <dgm:pt modelId="{4E14904F-3304-6241-98F2-4799AC309A70}" type="pres">
      <dgm:prSet presAssocID="{E5C81CCE-B592-435D-BC0D-1530DB01DAD7}" presName="sibTrans" presStyleCnt="0"/>
      <dgm:spPr/>
    </dgm:pt>
    <dgm:pt modelId="{3AE32D33-B67D-F948-B3CE-7F266EC2B409}" type="pres">
      <dgm:prSet presAssocID="{02B7B50F-6B12-41B8-92AF-48FB93633A1D}" presName="node" presStyleLbl="node1" presStyleIdx="1" presStyleCnt="3">
        <dgm:presLayoutVars>
          <dgm:bulletEnabled val="1"/>
        </dgm:presLayoutVars>
      </dgm:prSet>
      <dgm:spPr/>
    </dgm:pt>
    <dgm:pt modelId="{0F3DA168-B058-EF48-9936-3F7E48F45A37}" type="pres">
      <dgm:prSet presAssocID="{C1491663-2262-4390-ABA6-D9EB4E7E805A}" presName="sibTrans" presStyleCnt="0"/>
      <dgm:spPr/>
    </dgm:pt>
    <dgm:pt modelId="{8277A929-5BDD-6348-B0DA-C18E008A9523}" type="pres">
      <dgm:prSet presAssocID="{9AED94FB-2F6C-46D5-B8BC-097853ADD341}" presName="node" presStyleLbl="node1" presStyleIdx="2" presStyleCnt="3">
        <dgm:presLayoutVars>
          <dgm:bulletEnabled val="1"/>
        </dgm:presLayoutVars>
      </dgm:prSet>
      <dgm:spPr/>
    </dgm:pt>
  </dgm:ptLst>
  <dgm:cxnLst>
    <dgm:cxn modelId="{3AA40400-B531-402B-BA70-3F4F54037675}" srcId="{CA82537F-C64D-4E4E-935A-C83B9856AF6E}" destId="{02B7B50F-6B12-41B8-92AF-48FB93633A1D}" srcOrd="1" destOrd="0" parTransId="{481B1371-BED1-4E7C-A1E3-7DA5949E68F4}" sibTransId="{C1491663-2262-4390-ABA6-D9EB4E7E805A}"/>
    <dgm:cxn modelId="{67CA3E0C-91DA-FA46-B62A-A43AA4958F6F}" type="presOf" srcId="{CA82537F-C64D-4E4E-935A-C83B9856AF6E}" destId="{A76A7FA3-8EB7-1E4E-9E6A-36E0C6E78B67}" srcOrd="0" destOrd="0" presId="urn:microsoft.com/office/officeart/2005/8/layout/default"/>
    <dgm:cxn modelId="{AAFB9873-C9C9-4452-80CD-85BB575BE696}" srcId="{CA82537F-C64D-4E4E-935A-C83B9856AF6E}" destId="{9AED94FB-2F6C-46D5-B8BC-097853ADD341}" srcOrd="2" destOrd="0" parTransId="{9C103A30-6E38-4892-B21E-577EDCD28B5F}" sibTransId="{C0D6AA6C-24C9-4932-835B-4D5CDC7EA487}"/>
    <dgm:cxn modelId="{5FC85B91-FB2B-684D-9F46-FBF4149A70EA}" type="presOf" srcId="{22510B93-7C2A-4091-87F7-1EEFBD1EC728}" destId="{B78CCC79-4B51-104A-8076-47FCC98AF031}" srcOrd="0" destOrd="0" presId="urn:microsoft.com/office/officeart/2005/8/layout/default"/>
    <dgm:cxn modelId="{C42E88A9-4A33-6B4B-86BE-88778A35BD17}" type="presOf" srcId="{9AED94FB-2F6C-46D5-B8BC-097853ADD341}" destId="{8277A929-5BDD-6348-B0DA-C18E008A9523}" srcOrd="0" destOrd="0" presId="urn:microsoft.com/office/officeart/2005/8/layout/default"/>
    <dgm:cxn modelId="{681815CE-76C7-5E44-9406-9C84CC6FC1B1}" type="presOf" srcId="{02B7B50F-6B12-41B8-92AF-48FB93633A1D}" destId="{3AE32D33-B67D-F948-B3CE-7F266EC2B409}" srcOrd="0" destOrd="0" presId="urn:microsoft.com/office/officeart/2005/8/layout/default"/>
    <dgm:cxn modelId="{BBD4E9D0-0B13-4887-80CE-59C33480BA96}" srcId="{CA82537F-C64D-4E4E-935A-C83B9856AF6E}" destId="{22510B93-7C2A-4091-87F7-1EEFBD1EC728}" srcOrd="0" destOrd="0" parTransId="{7AA2EBCD-5E24-414D-9523-BBC73D6873B0}" sibTransId="{E5C81CCE-B592-435D-BC0D-1530DB01DAD7}"/>
    <dgm:cxn modelId="{34F0BF7D-60C1-6F4D-BAD3-D840D0412B43}" type="presParOf" srcId="{A76A7FA3-8EB7-1E4E-9E6A-36E0C6E78B67}" destId="{B78CCC79-4B51-104A-8076-47FCC98AF031}" srcOrd="0" destOrd="0" presId="urn:microsoft.com/office/officeart/2005/8/layout/default"/>
    <dgm:cxn modelId="{BE9F131E-163A-BA40-9C37-B6BD249CF7B7}" type="presParOf" srcId="{A76A7FA3-8EB7-1E4E-9E6A-36E0C6E78B67}" destId="{4E14904F-3304-6241-98F2-4799AC309A70}" srcOrd="1" destOrd="0" presId="urn:microsoft.com/office/officeart/2005/8/layout/default"/>
    <dgm:cxn modelId="{84AA9536-0092-3A43-8841-5C40AF5BF689}" type="presParOf" srcId="{A76A7FA3-8EB7-1E4E-9E6A-36E0C6E78B67}" destId="{3AE32D33-B67D-F948-B3CE-7F266EC2B409}" srcOrd="2" destOrd="0" presId="urn:microsoft.com/office/officeart/2005/8/layout/default"/>
    <dgm:cxn modelId="{DA8E06A9-6A80-4741-AF6F-CCDE71BB8905}" type="presParOf" srcId="{A76A7FA3-8EB7-1E4E-9E6A-36E0C6E78B67}" destId="{0F3DA168-B058-EF48-9936-3F7E48F45A37}" srcOrd="3" destOrd="0" presId="urn:microsoft.com/office/officeart/2005/8/layout/default"/>
    <dgm:cxn modelId="{54C49226-F58D-D041-83BE-3E355AB0583C}" type="presParOf" srcId="{A76A7FA3-8EB7-1E4E-9E6A-36E0C6E78B67}" destId="{8277A929-5BDD-6348-B0DA-C18E008A952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D42AE-1100-4823-898F-1C9C69F2912C}">
      <dsp:nvSpPr>
        <dsp:cNvPr id="0" name=""/>
        <dsp:cNvSpPr/>
      </dsp:nvSpPr>
      <dsp:spPr>
        <a:xfrm>
          <a:off x="0" y="1709"/>
          <a:ext cx="8015594" cy="8666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2BD72-EAB6-4432-8CF1-FC2888DD1B9B}">
      <dsp:nvSpPr>
        <dsp:cNvPr id="0" name=""/>
        <dsp:cNvSpPr/>
      </dsp:nvSpPr>
      <dsp:spPr>
        <a:xfrm>
          <a:off x="262148" y="196696"/>
          <a:ext cx="476633" cy="4766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5B916-8350-463C-9FF2-6C4DE73FF47E}">
      <dsp:nvSpPr>
        <dsp:cNvPr id="0" name=""/>
        <dsp:cNvSpPr/>
      </dsp:nvSpPr>
      <dsp:spPr>
        <a:xfrm>
          <a:off x="1000930" y="1709"/>
          <a:ext cx="7014663" cy="86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16" tIns="91716" rIns="91716" bIns="917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Figure out what you are doing</a:t>
          </a:r>
        </a:p>
      </dsp:txBody>
      <dsp:txXfrm>
        <a:off x="1000930" y="1709"/>
        <a:ext cx="7014663" cy="866606"/>
      </dsp:txXfrm>
    </dsp:sp>
    <dsp:sp modelId="{0181B7DD-1386-494C-88C4-6D983E659E9C}">
      <dsp:nvSpPr>
        <dsp:cNvPr id="0" name=""/>
        <dsp:cNvSpPr/>
      </dsp:nvSpPr>
      <dsp:spPr>
        <a:xfrm>
          <a:off x="0" y="1084968"/>
          <a:ext cx="8015594" cy="8666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24289-E382-40FF-91B0-74310A65DB5A}">
      <dsp:nvSpPr>
        <dsp:cNvPr id="0" name=""/>
        <dsp:cNvSpPr/>
      </dsp:nvSpPr>
      <dsp:spPr>
        <a:xfrm>
          <a:off x="262148" y="1279954"/>
          <a:ext cx="476633" cy="4766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DA60F-3215-4E6C-94FD-FAABB2695C57}">
      <dsp:nvSpPr>
        <dsp:cNvPr id="0" name=""/>
        <dsp:cNvSpPr/>
      </dsp:nvSpPr>
      <dsp:spPr>
        <a:xfrm>
          <a:off x="1000930" y="1084968"/>
          <a:ext cx="7014663" cy="86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16" tIns="91716" rIns="91716" bIns="917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Choose where you are going</a:t>
          </a:r>
        </a:p>
      </dsp:txBody>
      <dsp:txXfrm>
        <a:off x="1000930" y="1084968"/>
        <a:ext cx="7014663" cy="866606"/>
      </dsp:txXfrm>
    </dsp:sp>
    <dsp:sp modelId="{74CF9B82-8F02-4060-8651-3DE9C14B8DDC}">
      <dsp:nvSpPr>
        <dsp:cNvPr id="0" name=""/>
        <dsp:cNvSpPr/>
      </dsp:nvSpPr>
      <dsp:spPr>
        <a:xfrm>
          <a:off x="0" y="2168226"/>
          <a:ext cx="8015594" cy="8666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6D2A1-BE05-411B-BF23-E2CE57BB998B}">
      <dsp:nvSpPr>
        <dsp:cNvPr id="0" name=""/>
        <dsp:cNvSpPr/>
      </dsp:nvSpPr>
      <dsp:spPr>
        <a:xfrm>
          <a:off x="262148" y="2363213"/>
          <a:ext cx="476633" cy="4766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32A50-BB70-4CC7-80F7-2D7BD49D7FEA}">
      <dsp:nvSpPr>
        <dsp:cNvPr id="0" name=""/>
        <dsp:cNvSpPr/>
      </dsp:nvSpPr>
      <dsp:spPr>
        <a:xfrm>
          <a:off x="1000930" y="2168226"/>
          <a:ext cx="7014663" cy="86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16" tIns="91716" rIns="91716" bIns="917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Make sure all of your responsibilities are covered</a:t>
          </a:r>
        </a:p>
      </dsp:txBody>
      <dsp:txXfrm>
        <a:off x="1000930" y="2168226"/>
        <a:ext cx="7014663" cy="866606"/>
      </dsp:txXfrm>
    </dsp:sp>
    <dsp:sp modelId="{3C9EE7DD-E9E9-44CD-AC8B-DB9B985F426B}">
      <dsp:nvSpPr>
        <dsp:cNvPr id="0" name=""/>
        <dsp:cNvSpPr/>
      </dsp:nvSpPr>
      <dsp:spPr>
        <a:xfrm>
          <a:off x="0" y="3251485"/>
          <a:ext cx="8015594" cy="8666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204F1-D6EC-422F-87E7-5D4AE5D24997}">
      <dsp:nvSpPr>
        <dsp:cNvPr id="0" name=""/>
        <dsp:cNvSpPr/>
      </dsp:nvSpPr>
      <dsp:spPr>
        <a:xfrm>
          <a:off x="262148" y="3446471"/>
          <a:ext cx="476633" cy="4766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92A73-ED5D-40A0-A894-38D22EF066BF}">
      <dsp:nvSpPr>
        <dsp:cNvPr id="0" name=""/>
        <dsp:cNvSpPr/>
      </dsp:nvSpPr>
      <dsp:spPr>
        <a:xfrm>
          <a:off x="1000930" y="3251485"/>
          <a:ext cx="7014663" cy="86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16" tIns="91716" rIns="91716" bIns="917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check-in about your documentation</a:t>
          </a:r>
        </a:p>
      </dsp:txBody>
      <dsp:txXfrm>
        <a:off x="1000930" y="3251485"/>
        <a:ext cx="7014663" cy="8666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8922D-278A-494C-BDA3-EABFCBE949D3}">
      <dsp:nvSpPr>
        <dsp:cNvPr id="0" name=""/>
        <dsp:cNvSpPr/>
      </dsp:nvSpPr>
      <dsp:spPr>
        <a:xfrm>
          <a:off x="713888" y="1208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Name, degrees, appointments</a:t>
          </a:r>
        </a:p>
      </dsp:txBody>
      <dsp:txXfrm>
        <a:off x="713888" y="1208"/>
        <a:ext cx="2058692" cy="1235215"/>
      </dsp:txXfrm>
    </dsp:sp>
    <dsp:sp modelId="{EC2DD7ED-DE6B-A84A-BDB2-1DA3E6077C7A}">
      <dsp:nvSpPr>
        <dsp:cNvPr id="0" name=""/>
        <dsp:cNvSpPr/>
      </dsp:nvSpPr>
      <dsp:spPr>
        <a:xfrm>
          <a:off x="2978450" y="1208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All courses at IUPUI</a:t>
          </a:r>
        </a:p>
      </dsp:txBody>
      <dsp:txXfrm>
        <a:off x="2978450" y="1208"/>
        <a:ext cx="2058692" cy="1235215"/>
      </dsp:txXfrm>
    </dsp:sp>
    <dsp:sp modelId="{3383D275-08B3-A845-A65E-5F37A93C96F9}">
      <dsp:nvSpPr>
        <dsp:cNvPr id="0" name=""/>
        <dsp:cNvSpPr/>
      </dsp:nvSpPr>
      <dsp:spPr>
        <a:xfrm>
          <a:off x="5243012" y="1208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Professional development</a:t>
          </a:r>
        </a:p>
      </dsp:txBody>
      <dsp:txXfrm>
        <a:off x="5243012" y="1208"/>
        <a:ext cx="2058692" cy="1235215"/>
      </dsp:txXfrm>
    </dsp:sp>
    <dsp:sp modelId="{E2ACA3C5-FE1D-BB4B-8828-CE04999214C9}">
      <dsp:nvSpPr>
        <dsp:cNvPr id="0" name=""/>
        <dsp:cNvSpPr/>
      </dsp:nvSpPr>
      <dsp:spPr>
        <a:xfrm>
          <a:off x="713888" y="1442293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Mentorship</a:t>
          </a:r>
        </a:p>
      </dsp:txBody>
      <dsp:txXfrm>
        <a:off x="713888" y="1442293"/>
        <a:ext cx="2058692" cy="1235215"/>
      </dsp:txXfrm>
    </dsp:sp>
    <dsp:sp modelId="{7B396599-A89C-1247-9A9C-686082CD8BE9}">
      <dsp:nvSpPr>
        <dsp:cNvPr id="0" name=""/>
        <dsp:cNvSpPr/>
      </dsp:nvSpPr>
      <dsp:spPr>
        <a:xfrm>
          <a:off x="2978450" y="1442293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Teaching grants, presentations, awards</a:t>
          </a:r>
        </a:p>
      </dsp:txBody>
      <dsp:txXfrm>
        <a:off x="2978450" y="1442293"/>
        <a:ext cx="2058692" cy="1235215"/>
      </dsp:txXfrm>
    </dsp:sp>
    <dsp:sp modelId="{DB34C0AB-E028-514A-B36D-710E74D6FD70}">
      <dsp:nvSpPr>
        <dsp:cNvPr id="0" name=""/>
        <dsp:cNvSpPr/>
      </dsp:nvSpPr>
      <dsp:spPr>
        <a:xfrm>
          <a:off x="5243012" y="1442293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Research grants, presentations, awards</a:t>
          </a:r>
        </a:p>
      </dsp:txBody>
      <dsp:txXfrm>
        <a:off x="5243012" y="1442293"/>
        <a:ext cx="2058692" cy="1235215"/>
      </dsp:txXfrm>
    </dsp:sp>
    <dsp:sp modelId="{20E0A765-0F1F-164A-8150-55D84F2EE849}">
      <dsp:nvSpPr>
        <dsp:cNvPr id="0" name=""/>
        <dsp:cNvSpPr/>
      </dsp:nvSpPr>
      <dsp:spPr>
        <a:xfrm>
          <a:off x="713888" y="2883378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Service grants, presentations, awards</a:t>
          </a:r>
        </a:p>
      </dsp:txBody>
      <dsp:txXfrm>
        <a:off x="713888" y="2883378"/>
        <a:ext cx="2058692" cy="1235215"/>
      </dsp:txXfrm>
    </dsp:sp>
    <dsp:sp modelId="{09FCD071-7089-B042-894F-E73977E0D236}">
      <dsp:nvSpPr>
        <dsp:cNvPr id="0" name=""/>
        <dsp:cNvSpPr/>
      </dsp:nvSpPr>
      <dsp:spPr>
        <a:xfrm>
          <a:off x="2978450" y="2883378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Publications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Teaching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Research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Service</a:t>
          </a:r>
        </a:p>
      </dsp:txBody>
      <dsp:txXfrm>
        <a:off x="2978450" y="2883378"/>
        <a:ext cx="2058692" cy="1235215"/>
      </dsp:txXfrm>
    </dsp:sp>
    <dsp:sp modelId="{58CCD164-F9B2-E241-BFC3-0FEEB4688587}">
      <dsp:nvSpPr>
        <dsp:cNvPr id="0" name=""/>
        <dsp:cNvSpPr/>
      </dsp:nvSpPr>
      <dsp:spPr>
        <a:xfrm>
          <a:off x="5243012" y="2883378"/>
          <a:ext cx="2058692" cy="1235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/>
            <a:t>Marks: in-rank, student co-authors, DEI </a:t>
          </a:r>
          <a:endParaRPr lang="en-US" sz="1700" kern="1200"/>
        </a:p>
      </dsp:txBody>
      <dsp:txXfrm>
        <a:off x="5243012" y="2883378"/>
        <a:ext cx="2058692" cy="123521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655D1-5AD8-43AC-9800-611B32FF48E7}">
      <dsp:nvSpPr>
        <dsp:cNvPr id="0" name=""/>
        <dsp:cNvSpPr/>
      </dsp:nvSpPr>
      <dsp:spPr>
        <a:xfrm>
          <a:off x="0" y="502"/>
          <a:ext cx="8015594" cy="11767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4739A-B0D3-47B4-B7B6-0CB2E24D538C}">
      <dsp:nvSpPr>
        <dsp:cNvPr id="0" name=""/>
        <dsp:cNvSpPr/>
      </dsp:nvSpPr>
      <dsp:spPr>
        <a:xfrm>
          <a:off x="355981" y="265282"/>
          <a:ext cx="647239" cy="6472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8BE04-87B2-4739-ABBB-A69775BD76BF}">
      <dsp:nvSpPr>
        <dsp:cNvPr id="0" name=""/>
        <dsp:cNvSpPr/>
      </dsp:nvSpPr>
      <dsp:spPr>
        <a:xfrm>
          <a:off x="1359202" y="502"/>
          <a:ext cx="6656391" cy="1176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545" tIns="124545" rIns="124545" bIns="12454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Use DMAI to generate a </a:t>
          </a:r>
          <a:r>
            <a:rPr lang="en-US" sz="2500" b="0" i="0" kern="1200"/>
            <a:t>Rapid Report, “Vita-IUPUI PT CV format”</a:t>
          </a:r>
          <a:endParaRPr lang="en-US" sz="2500" kern="1200"/>
        </a:p>
      </dsp:txBody>
      <dsp:txXfrm>
        <a:off x="1359202" y="502"/>
        <a:ext cx="6656391" cy="1176798"/>
      </dsp:txXfrm>
    </dsp:sp>
    <dsp:sp modelId="{FFDDDE88-1F2F-43D1-B76F-82EFC0E23768}">
      <dsp:nvSpPr>
        <dsp:cNvPr id="0" name=""/>
        <dsp:cNvSpPr/>
      </dsp:nvSpPr>
      <dsp:spPr>
        <a:xfrm>
          <a:off x="0" y="1471501"/>
          <a:ext cx="8015594" cy="11767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49AAF-ADFA-4AF2-A1B7-0953A535ECF9}">
      <dsp:nvSpPr>
        <dsp:cNvPr id="0" name=""/>
        <dsp:cNvSpPr/>
      </dsp:nvSpPr>
      <dsp:spPr>
        <a:xfrm>
          <a:off x="355981" y="1736281"/>
          <a:ext cx="647239" cy="647239"/>
        </a:xfrm>
        <a:prstGeom prst="downArrowCallou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61546-2B56-47E8-9742-233BF1F5E6BF}">
      <dsp:nvSpPr>
        <dsp:cNvPr id="0" name=""/>
        <dsp:cNvSpPr/>
      </dsp:nvSpPr>
      <dsp:spPr>
        <a:xfrm>
          <a:off x="1359202" y="1471501"/>
          <a:ext cx="3607017" cy="1176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545" tIns="124545" rIns="124545" bIns="12454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5"/>
            </a:rPr>
            <a:t>CV Formatter</a:t>
          </a:r>
          <a:endParaRPr lang="en-US" sz="2500" kern="1200"/>
        </a:p>
      </dsp:txBody>
      <dsp:txXfrm>
        <a:off x="1359202" y="1471501"/>
        <a:ext cx="3607017" cy="1176798"/>
      </dsp:txXfrm>
    </dsp:sp>
    <dsp:sp modelId="{7485A3D0-D97A-4D0F-BFD6-CBCAC2320BDC}">
      <dsp:nvSpPr>
        <dsp:cNvPr id="0" name=""/>
        <dsp:cNvSpPr/>
      </dsp:nvSpPr>
      <dsp:spPr>
        <a:xfrm>
          <a:off x="4966220" y="1471501"/>
          <a:ext cx="3049373" cy="1176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545" tIns="124545" rIns="124545" bIns="124545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Courses report from DMAI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Listing of your grants from DMAI or GMT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Updated disciplinary CV</a:t>
          </a:r>
        </a:p>
      </dsp:txBody>
      <dsp:txXfrm>
        <a:off x="4966220" y="1471501"/>
        <a:ext cx="3049373" cy="1176798"/>
      </dsp:txXfrm>
    </dsp:sp>
    <dsp:sp modelId="{D8AE704D-6829-44E7-9917-7E142E341D91}">
      <dsp:nvSpPr>
        <dsp:cNvPr id="0" name=""/>
        <dsp:cNvSpPr/>
      </dsp:nvSpPr>
      <dsp:spPr>
        <a:xfrm>
          <a:off x="0" y="2942500"/>
          <a:ext cx="8015594" cy="11767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429A4-68D6-404E-B0BF-A6D863936ECD}">
      <dsp:nvSpPr>
        <dsp:cNvPr id="0" name=""/>
        <dsp:cNvSpPr/>
      </dsp:nvSpPr>
      <dsp:spPr>
        <a:xfrm>
          <a:off x="355981" y="3207279"/>
          <a:ext cx="647239" cy="647239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2ED61-83EB-453D-85DA-AB6EA112E968}">
      <dsp:nvSpPr>
        <dsp:cNvPr id="0" name=""/>
        <dsp:cNvSpPr/>
      </dsp:nvSpPr>
      <dsp:spPr>
        <a:xfrm>
          <a:off x="1359202" y="2942500"/>
          <a:ext cx="6656391" cy="1176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545" tIns="124545" rIns="124545" bIns="12454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Use a template in </a:t>
          </a:r>
          <a:r>
            <a:rPr lang="en-US" sz="2500" b="0" i="0" kern="1200" dirty="0"/>
            <a:t>a </a:t>
          </a:r>
          <a:r>
            <a:rPr lang="en-US" sz="2500" b="0" i="0" u="sng" kern="1200" dirty="0">
              <a:hlinkClick xmlns:r="http://schemas.openxmlformats.org/officeDocument/2006/relationships" r:id="rId8"/>
            </a:rPr>
            <a:t>table format</a:t>
          </a:r>
          <a:r>
            <a:rPr lang="en-US" sz="2500" b="0" i="0" kern="1200" dirty="0"/>
            <a:t> or a </a:t>
          </a:r>
          <a:r>
            <a:rPr lang="en-US" sz="2500" b="0" i="0" u="sng" kern="1200" dirty="0">
              <a:hlinkClick xmlns:r="http://schemas.openxmlformats.org/officeDocument/2006/relationships" r:id="rId9"/>
            </a:rPr>
            <a:t>tabbed format</a:t>
          </a:r>
          <a:endParaRPr lang="en-US" sz="2500" kern="1200" dirty="0"/>
        </a:p>
      </dsp:txBody>
      <dsp:txXfrm>
        <a:off x="1359202" y="2942500"/>
        <a:ext cx="6656391" cy="11767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009D2-39DD-0D47-BA69-2E5E57545425}">
      <dsp:nvSpPr>
        <dsp:cNvPr id="0" name=""/>
        <dsp:cNvSpPr/>
      </dsp:nvSpPr>
      <dsp:spPr>
        <a:xfrm>
          <a:off x="2501" y="39420"/>
          <a:ext cx="2438837" cy="774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Research as area of excellence</a:t>
          </a:r>
        </a:p>
      </dsp:txBody>
      <dsp:txXfrm>
        <a:off x="2501" y="39420"/>
        <a:ext cx="2438837" cy="774753"/>
      </dsp:txXfrm>
    </dsp:sp>
    <dsp:sp modelId="{6ED8D4FA-AE93-1C49-ABC6-0B8AA597024B}">
      <dsp:nvSpPr>
        <dsp:cNvPr id="0" name=""/>
        <dsp:cNvSpPr/>
      </dsp:nvSpPr>
      <dsp:spPr>
        <a:xfrm>
          <a:off x="2501" y="814173"/>
          <a:ext cx="2438837" cy="24382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Teaching and service, satisfactory </a:t>
          </a:r>
          <a:r>
            <a:rPr lang="en-US" sz="1900" kern="1200" dirty="0">
              <a:sym typeface="Wingdings" panose="05000000000000000000" pitchFamily="2" charset="2"/>
            </a:rPr>
            <a:t></a:t>
          </a:r>
          <a:r>
            <a:rPr lang="en-US" sz="1900" kern="1200" dirty="0"/>
            <a:t>no dissemination required</a:t>
          </a:r>
        </a:p>
      </dsp:txBody>
      <dsp:txXfrm>
        <a:off x="2501" y="814173"/>
        <a:ext cx="2438837" cy="2438246"/>
      </dsp:txXfrm>
    </dsp:sp>
    <dsp:sp modelId="{55BDF519-CC4F-2748-AC61-F48B0E0972B9}">
      <dsp:nvSpPr>
        <dsp:cNvPr id="0" name=""/>
        <dsp:cNvSpPr/>
      </dsp:nvSpPr>
      <dsp:spPr>
        <a:xfrm>
          <a:off x="2782776" y="39420"/>
          <a:ext cx="2438837" cy="774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Teaching as area of excellence</a:t>
          </a:r>
        </a:p>
      </dsp:txBody>
      <dsp:txXfrm>
        <a:off x="2782776" y="39420"/>
        <a:ext cx="2438837" cy="774753"/>
      </dsp:txXfrm>
    </dsp:sp>
    <dsp:sp modelId="{71B6C3EE-0867-A540-8C68-14AF84258DE5}">
      <dsp:nvSpPr>
        <dsp:cNvPr id="0" name=""/>
        <dsp:cNvSpPr/>
      </dsp:nvSpPr>
      <dsp:spPr>
        <a:xfrm>
          <a:off x="2782776" y="814173"/>
          <a:ext cx="2438837" cy="24382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Research satisfactory </a:t>
          </a:r>
          <a:r>
            <a:rPr lang="en-US" sz="1900" kern="1200" dirty="0">
              <a:sym typeface="Wingdings" panose="05000000000000000000" pitchFamily="2" charset="2"/>
            </a:rPr>
            <a:t></a:t>
          </a:r>
          <a:r>
            <a:rPr lang="en-US" sz="1900" kern="1200" dirty="0"/>
            <a:t>includes dissemination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Service, satisfactory </a:t>
          </a:r>
          <a:r>
            <a:rPr lang="en-US" sz="1900" kern="1200">
              <a:sym typeface="Wingdings" panose="05000000000000000000" pitchFamily="2" charset="2"/>
            </a:rPr>
            <a:t></a:t>
          </a:r>
          <a:r>
            <a:rPr lang="en-US" sz="1900" kern="1200"/>
            <a:t>no dissemination</a:t>
          </a:r>
        </a:p>
      </dsp:txBody>
      <dsp:txXfrm>
        <a:off x="2782776" y="814173"/>
        <a:ext cx="2438837" cy="2438246"/>
      </dsp:txXfrm>
    </dsp:sp>
    <dsp:sp modelId="{2EDEF177-0CFE-2F49-BEF0-CD84E45FDE0A}">
      <dsp:nvSpPr>
        <dsp:cNvPr id="0" name=""/>
        <dsp:cNvSpPr/>
      </dsp:nvSpPr>
      <dsp:spPr>
        <a:xfrm>
          <a:off x="5563051" y="39420"/>
          <a:ext cx="2438837" cy="774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Service as area of excellence</a:t>
          </a:r>
        </a:p>
      </dsp:txBody>
      <dsp:txXfrm>
        <a:off x="5563051" y="39420"/>
        <a:ext cx="2438837" cy="774753"/>
      </dsp:txXfrm>
    </dsp:sp>
    <dsp:sp modelId="{5A4CAE7A-A4EE-564F-BDA8-5A22D2B6273A}">
      <dsp:nvSpPr>
        <dsp:cNvPr id="0" name=""/>
        <dsp:cNvSpPr/>
      </dsp:nvSpPr>
      <dsp:spPr>
        <a:xfrm>
          <a:off x="5563051" y="814173"/>
          <a:ext cx="2438837" cy="24382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Research satisfactory </a:t>
          </a:r>
          <a:r>
            <a:rPr lang="en-US" sz="1900" kern="1200" dirty="0">
              <a:sym typeface="Wingdings" panose="05000000000000000000" pitchFamily="2" charset="2"/>
            </a:rPr>
            <a:t></a:t>
          </a:r>
          <a:r>
            <a:rPr lang="en-US" sz="1900" kern="1200" dirty="0"/>
            <a:t>includes dissemination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Teaching, satisfactory </a:t>
          </a:r>
          <a:r>
            <a:rPr lang="en-US" sz="1900" kern="1200" dirty="0">
              <a:sym typeface="Wingdings" panose="05000000000000000000" pitchFamily="2" charset="2"/>
            </a:rPr>
            <a:t></a:t>
          </a:r>
          <a:r>
            <a:rPr lang="en-US" sz="1900" kern="1200" dirty="0"/>
            <a:t>no dissemination</a:t>
          </a:r>
        </a:p>
      </dsp:txBody>
      <dsp:txXfrm>
        <a:off x="5563051" y="814173"/>
        <a:ext cx="2438837" cy="24382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505F6-C612-234D-BC83-31D2D0D760E2}">
      <dsp:nvSpPr>
        <dsp:cNvPr id="0" name=""/>
        <dsp:cNvSpPr/>
      </dsp:nvSpPr>
      <dsp:spPr>
        <a:xfrm>
          <a:off x="2572" y="89203"/>
          <a:ext cx="2508559" cy="682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Balanced - Integrative DEI Case</a:t>
          </a:r>
        </a:p>
      </dsp:txBody>
      <dsp:txXfrm>
        <a:off x="2572" y="89203"/>
        <a:ext cx="2508559" cy="682283"/>
      </dsp:txXfrm>
    </dsp:sp>
    <dsp:sp modelId="{56983758-ABBA-7D40-9076-04199883A7B6}">
      <dsp:nvSpPr>
        <dsp:cNvPr id="0" name=""/>
        <dsp:cNvSpPr/>
      </dsp:nvSpPr>
      <dsp:spPr>
        <a:xfrm>
          <a:off x="2572" y="771487"/>
          <a:ext cx="2508559" cy="2511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Overall excellence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Research (disseminated), teaching, and service at least satisfactory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Local impact</a:t>
          </a:r>
        </a:p>
      </dsp:txBody>
      <dsp:txXfrm>
        <a:off x="2572" y="771487"/>
        <a:ext cx="2508559" cy="2511160"/>
      </dsp:txXfrm>
    </dsp:sp>
    <dsp:sp modelId="{16352D29-FEC0-FC45-B495-58E400688786}">
      <dsp:nvSpPr>
        <dsp:cNvPr id="0" name=""/>
        <dsp:cNvSpPr/>
      </dsp:nvSpPr>
      <dsp:spPr>
        <a:xfrm>
          <a:off x="2862330" y="89203"/>
          <a:ext cx="2508559" cy="682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Balanced - Integrative Thematic Case</a:t>
          </a:r>
        </a:p>
      </dsp:txBody>
      <dsp:txXfrm>
        <a:off x="2862330" y="89203"/>
        <a:ext cx="2508559" cy="682283"/>
      </dsp:txXfrm>
    </dsp:sp>
    <dsp:sp modelId="{EE41F628-BAF5-2D4A-9E90-FFB181951A06}">
      <dsp:nvSpPr>
        <dsp:cNvPr id="0" name=""/>
        <dsp:cNvSpPr/>
      </dsp:nvSpPr>
      <dsp:spPr>
        <a:xfrm>
          <a:off x="2862330" y="771487"/>
          <a:ext cx="2508559" cy="2511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Overall excellence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Research (disseminated), teaching, and service at least satisfactory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Focus on campus/unit mission/goals</a:t>
          </a:r>
        </a:p>
      </dsp:txBody>
      <dsp:txXfrm>
        <a:off x="2862330" y="771487"/>
        <a:ext cx="2508559" cy="2511160"/>
      </dsp:txXfrm>
    </dsp:sp>
    <dsp:sp modelId="{4E57BD0A-542E-464D-B1CF-7997DB31FFF0}">
      <dsp:nvSpPr>
        <dsp:cNvPr id="0" name=""/>
        <dsp:cNvSpPr/>
      </dsp:nvSpPr>
      <dsp:spPr>
        <a:xfrm>
          <a:off x="5722087" y="89203"/>
          <a:ext cx="2508559" cy="682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Balanced - Binned Case</a:t>
          </a:r>
        </a:p>
      </dsp:txBody>
      <dsp:txXfrm>
        <a:off x="5722087" y="89203"/>
        <a:ext cx="2508559" cy="682283"/>
      </dsp:txXfrm>
    </dsp:sp>
    <dsp:sp modelId="{003E5BF8-4FD4-FA4E-B902-FCCB379BEC67}">
      <dsp:nvSpPr>
        <dsp:cNvPr id="0" name=""/>
        <dsp:cNvSpPr/>
      </dsp:nvSpPr>
      <dsp:spPr>
        <a:xfrm>
          <a:off x="5722087" y="771487"/>
          <a:ext cx="2508559" cy="2511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Dissemination in research AND teaching not necessarily service</a:t>
          </a:r>
        </a:p>
      </dsp:txBody>
      <dsp:txXfrm>
        <a:off x="5722087" y="771487"/>
        <a:ext cx="2508559" cy="25111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28801-42F6-0C41-A301-6D96521A21B4}">
      <dsp:nvSpPr>
        <dsp:cNvPr id="0" name=""/>
        <dsp:cNvSpPr/>
      </dsp:nvSpPr>
      <dsp:spPr>
        <a:xfrm>
          <a:off x="0" y="1555076"/>
          <a:ext cx="8015594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0E27B-DA65-E149-A720-975221A9E785}">
      <dsp:nvSpPr>
        <dsp:cNvPr id="0" name=""/>
        <dsp:cNvSpPr/>
      </dsp:nvSpPr>
      <dsp:spPr>
        <a:xfrm rot="8100000">
          <a:off x="52090" y="358384"/>
          <a:ext cx="228717" cy="22871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202A9F-0186-8546-9201-0DC4DD100B98}">
      <dsp:nvSpPr>
        <dsp:cNvPr id="0" name=""/>
        <dsp:cNvSpPr/>
      </dsp:nvSpPr>
      <dsp:spPr>
        <a:xfrm>
          <a:off x="77498" y="383792"/>
          <a:ext cx="177900" cy="177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BA1D5-5FF0-FC40-B59F-F7B434262284}">
      <dsp:nvSpPr>
        <dsp:cNvPr id="0" name=""/>
        <dsp:cNvSpPr/>
      </dsp:nvSpPr>
      <dsp:spPr>
        <a:xfrm>
          <a:off x="328177" y="634471"/>
          <a:ext cx="2663846" cy="920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9850" rIns="69850" bIns="104775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Candidate should have at least a draft of a candidate statement and a CV in appropriate IUPUI P&amp;T format.</a:t>
          </a:r>
        </a:p>
      </dsp:txBody>
      <dsp:txXfrm>
        <a:off x="328177" y="634471"/>
        <a:ext cx="2663846" cy="920604"/>
      </dsp:txXfrm>
    </dsp:sp>
    <dsp:sp modelId="{3211F6A6-6CF1-2941-95FE-73A7CE832971}">
      <dsp:nvSpPr>
        <dsp:cNvPr id="0" name=""/>
        <dsp:cNvSpPr/>
      </dsp:nvSpPr>
      <dsp:spPr>
        <a:xfrm>
          <a:off x="328177" y="311015"/>
          <a:ext cx="2663846" cy="323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January</a:t>
          </a:r>
        </a:p>
      </dsp:txBody>
      <dsp:txXfrm>
        <a:off x="328177" y="311015"/>
        <a:ext cx="2663846" cy="323455"/>
      </dsp:txXfrm>
    </dsp:sp>
    <dsp:sp modelId="{75722844-A288-8648-9F02-494260FA5446}">
      <dsp:nvSpPr>
        <dsp:cNvPr id="0" name=""/>
        <dsp:cNvSpPr/>
      </dsp:nvSpPr>
      <dsp:spPr>
        <a:xfrm>
          <a:off x="166449" y="634471"/>
          <a:ext cx="0" cy="92060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F1F3F-27A8-9340-B8F2-F89744453B39}">
      <dsp:nvSpPr>
        <dsp:cNvPr id="0" name=""/>
        <dsp:cNvSpPr/>
      </dsp:nvSpPr>
      <dsp:spPr>
        <a:xfrm>
          <a:off x="137338" y="1525964"/>
          <a:ext cx="58222" cy="58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BEB6D9-A1B8-4F42-B34B-416AE7552803}">
      <dsp:nvSpPr>
        <dsp:cNvPr id="0" name=""/>
        <dsp:cNvSpPr/>
      </dsp:nvSpPr>
      <dsp:spPr>
        <a:xfrm rot="18900000">
          <a:off x="1650989" y="2523049"/>
          <a:ext cx="228717" cy="22871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A6088F-C15D-1B4A-A284-8FE6B93CF604}">
      <dsp:nvSpPr>
        <dsp:cNvPr id="0" name=""/>
        <dsp:cNvSpPr/>
      </dsp:nvSpPr>
      <dsp:spPr>
        <a:xfrm>
          <a:off x="1676397" y="2548458"/>
          <a:ext cx="177900" cy="177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E63BD-98B5-3547-A518-3A808C658B8C}">
      <dsp:nvSpPr>
        <dsp:cNvPr id="0" name=""/>
        <dsp:cNvSpPr/>
      </dsp:nvSpPr>
      <dsp:spPr>
        <a:xfrm>
          <a:off x="1927076" y="1555076"/>
          <a:ext cx="2663846" cy="920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4775" rIns="0" bIns="6985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Candidate finalizes a candidate statement and CV; check for any other materials that the school process may require.</a:t>
          </a:r>
        </a:p>
      </dsp:txBody>
      <dsp:txXfrm>
        <a:off x="1927076" y="1555076"/>
        <a:ext cx="2663846" cy="920604"/>
      </dsp:txXfrm>
    </dsp:sp>
    <dsp:sp modelId="{24B0363A-0201-CD49-BD05-510C6B65B251}">
      <dsp:nvSpPr>
        <dsp:cNvPr id="0" name=""/>
        <dsp:cNvSpPr/>
      </dsp:nvSpPr>
      <dsp:spPr>
        <a:xfrm>
          <a:off x="1927076" y="2475680"/>
          <a:ext cx="2663846" cy="323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February</a:t>
          </a:r>
        </a:p>
      </dsp:txBody>
      <dsp:txXfrm>
        <a:off x="1927076" y="2475680"/>
        <a:ext cx="2663846" cy="323455"/>
      </dsp:txXfrm>
    </dsp:sp>
    <dsp:sp modelId="{0F2C6B71-940D-EF42-8A0E-8F2AE98E731B}">
      <dsp:nvSpPr>
        <dsp:cNvPr id="0" name=""/>
        <dsp:cNvSpPr/>
      </dsp:nvSpPr>
      <dsp:spPr>
        <a:xfrm>
          <a:off x="1765348" y="1555076"/>
          <a:ext cx="0" cy="92060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AB6C7-3821-7D4C-BB00-932658C72E4E}">
      <dsp:nvSpPr>
        <dsp:cNvPr id="0" name=""/>
        <dsp:cNvSpPr/>
      </dsp:nvSpPr>
      <dsp:spPr>
        <a:xfrm>
          <a:off x="1735652" y="1525964"/>
          <a:ext cx="58222" cy="58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B5FC3E-91EB-4F4E-9EC3-05338F36B342}">
      <dsp:nvSpPr>
        <dsp:cNvPr id="0" name=""/>
        <dsp:cNvSpPr/>
      </dsp:nvSpPr>
      <dsp:spPr>
        <a:xfrm rot="8100000">
          <a:off x="3249888" y="358384"/>
          <a:ext cx="228717" cy="22871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4B51EE-22B1-3E40-A118-B72B632538E7}">
      <dsp:nvSpPr>
        <dsp:cNvPr id="0" name=""/>
        <dsp:cNvSpPr/>
      </dsp:nvSpPr>
      <dsp:spPr>
        <a:xfrm>
          <a:off x="3275296" y="383792"/>
          <a:ext cx="177900" cy="177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9DCE8-372E-DC47-9C22-5FEB976FA857}">
      <dsp:nvSpPr>
        <dsp:cNvPr id="0" name=""/>
        <dsp:cNvSpPr/>
      </dsp:nvSpPr>
      <dsp:spPr>
        <a:xfrm>
          <a:off x="3525975" y="634471"/>
          <a:ext cx="2663846" cy="920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9850" rIns="69850" bIns="104775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Department and school committees meet; department chair and dean write letters.    </a:t>
          </a:r>
        </a:p>
      </dsp:txBody>
      <dsp:txXfrm>
        <a:off x="3525975" y="634471"/>
        <a:ext cx="2663846" cy="920604"/>
      </dsp:txXfrm>
    </dsp:sp>
    <dsp:sp modelId="{4492936A-2F39-5840-AF28-9D7CDE67421C}">
      <dsp:nvSpPr>
        <dsp:cNvPr id="0" name=""/>
        <dsp:cNvSpPr/>
      </dsp:nvSpPr>
      <dsp:spPr>
        <a:xfrm>
          <a:off x="3525975" y="311015"/>
          <a:ext cx="2663846" cy="323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Mar.–Apr.</a:t>
          </a:r>
        </a:p>
      </dsp:txBody>
      <dsp:txXfrm>
        <a:off x="3525975" y="311015"/>
        <a:ext cx="2663846" cy="323455"/>
      </dsp:txXfrm>
    </dsp:sp>
    <dsp:sp modelId="{802AAFE5-3A3B-6343-BE6D-F5F6E5329B44}">
      <dsp:nvSpPr>
        <dsp:cNvPr id="0" name=""/>
        <dsp:cNvSpPr/>
      </dsp:nvSpPr>
      <dsp:spPr>
        <a:xfrm>
          <a:off x="3364247" y="634471"/>
          <a:ext cx="0" cy="92060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A5DDB-28B5-534C-BDA7-2441A10679D9}">
      <dsp:nvSpPr>
        <dsp:cNvPr id="0" name=""/>
        <dsp:cNvSpPr/>
      </dsp:nvSpPr>
      <dsp:spPr>
        <a:xfrm>
          <a:off x="3334551" y="1525964"/>
          <a:ext cx="58222" cy="58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148B54-E942-0644-8BBD-471C247FCC24}">
      <dsp:nvSpPr>
        <dsp:cNvPr id="0" name=""/>
        <dsp:cNvSpPr/>
      </dsp:nvSpPr>
      <dsp:spPr>
        <a:xfrm rot="18900000">
          <a:off x="4848787" y="2523049"/>
          <a:ext cx="228717" cy="22871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8B66A7-FD72-9E4B-88DE-97A0753389D6}">
      <dsp:nvSpPr>
        <dsp:cNvPr id="0" name=""/>
        <dsp:cNvSpPr/>
      </dsp:nvSpPr>
      <dsp:spPr>
        <a:xfrm>
          <a:off x="4874196" y="2548458"/>
          <a:ext cx="177900" cy="177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9BA2E4-2CE6-2E41-8AE2-7853AB48C7ED}">
      <dsp:nvSpPr>
        <dsp:cNvPr id="0" name=""/>
        <dsp:cNvSpPr/>
      </dsp:nvSpPr>
      <dsp:spPr>
        <a:xfrm>
          <a:off x="5124874" y="1555076"/>
          <a:ext cx="2663846" cy="920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4775" rIns="0" bIns="6985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Package of all materials due to campus.  </a:t>
          </a:r>
        </a:p>
      </dsp:txBody>
      <dsp:txXfrm>
        <a:off x="5124874" y="1555076"/>
        <a:ext cx="2663846" cy="920604"/>
      </dsp:txXfrm>
    </dsp:sp>
    <dsp:sp modelId="{7ABC1E21-C690-F449-AD99-A6D920E88834}">
      <dsp:nvSpPr>
        <dsp:cNvPr id="0" name=""/>
        <dsp:cNvSpPr/>
      </dsp:nvSpPr>
      <dsp:spPr>
        <a:xfrm>
          <a:off x="5124874" y="2475680"/>
          <a:ext cx="2663846" cy="323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1 May</a:t>
          </a:r>
        </a:p>
      </dsp:txBody>
      <dsp:txXfrm>
        <a:off x="5124874" y="2475680"/>
        <a:ext cx="2663846" cy="323455"/>
      </dsp:txXfrm>
    </dsp:sp>
    <dsp:sp modelId="{DA1D98E0-1C48-AA4D-A4F7-B2C1B18DA8EC}">
      <dsp:nvSpPr>
        <dsp:cNvPr id="0" name=""/>
        <dsp:cNvSpPr/>
      </dsp:nvSpPr>
      <dsp:spPr>
        <a:xfrm>
          <a:off x="4963146" y="1555076"/>
          <a:ext cx="0" cy="92060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7AF05-D86C-9041-9C8E-57BC04DD15AB}">
      <dsp:nvSpPr>
        <dsp:cNvPr id="0" name=""/>
        <dsp:cNvSpPr/>
      </dsp:nvSpPr>
      <dsp:spPr>
        <a:xfrm>
          <a:off x="4933450" y="1525964"/>
          <a:ext cx="58222" cy="58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B4467-2760-4C18-AA78-DF1D070973E1}">
      <dsp:nvSpPr>
        <dsp:cNvPr id="0" name=""/>
        <dsp:cNvSpPr/>
      </dsp:nvSpPr>
      <dsp:spPr>
        <a:xfrm>
          <a:off x="0" y="669467"/>
          <a:ext cx="8015594" cy="12359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FF5A6-AE3A-458F-8F7C-75F862CA015A}">
      <dsp:nvSpPr>
        <dsp:cNvPr id="0" name=""/>
        <dsp:cNvSpPr/>
      </dsp:nvSpPr>
      <dsp:spPr>
        <a:xfrm>
          <a:off x="373872" y="947554"/>
          <a:ext cx="679767" cy="6797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B0A65-E79E-469E-8D42-39474CF6118F}">
      <dsp:nvSpPr>
        <dsp:cNvPr id="0" name=""/>
        <dsp:cNvSpPr/>
      </dsp:nvSpPr>
      <dsp:spPr>
        <a:xfrm>
          <a:off x="1427511" y="669467"/>
          <a:ext cx="6588082" cy="1235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04" tIns="130804" rIns="130804" bIns="13080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Schedule a follow-up with your chair</a:t>
          </a:r>
        </a:p>
      </dsp:txBody>
      <dsp:txXfrm>
        <a:off x="1427511" y="669467"/>
        <a:ext cx="6588082" cy="1235940"/>
      </dsp:txXfrm>
    </dsp:sp>
    <dsp:sp modelId="{6061A126-2034-4FFC-9C2B-AF38A0FCBB4A}">
      <dsp:nvSpPr>
        <dsp:cNvPr id="0" name=""/>
        <dsp:cNvSpPr/>
      </dsp:nvSpPr>
      <dsp:spPr>
        <a:xfrm>
          <a:off x="0" y="2214393"/>
          <a:ext cx="8015594" cy="12359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AA65E-6197-40F7-BDEB-F1D5F6B166D1}">
      <dsp:nvSpPr>
        <dsp:cNvPr id="0" name=""/>
        <dsp:cNvSpPr/>
      </dsp:nvSpPr>
      <dsp:spPr>
        <a:xfrm>
          <a:off x="373872" y="2492480"/>
          <a:ext cx="679767" cy="6797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C0F41-A7BE-4459-89D3-FDDC590E8CD7}">
      <dsp:nvSpPr>
        <dsp:cNvPr id="0" name=""/>
        <dsp:cNvSpPr/>
      </dsp:nvSpPr>
      <dsp:spPr>
        <a:xfrm>
          <a:off x="1427511" y="2214393"/>
          <a:ext cx="6588082" cy="1235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04" tIns="130804" rIns="130804" bIns="13080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Share the results with your mentor or friends</a:t>
          </a:r>
        </a:p>
      </dsp:txBody>
      <dsp:txXfrm>
        <a:off x="1427511" y="2214393"/>
        <a:ext cx="6588082" cy="1235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BFF20-8600-4C7E-A6BB-84BC2747F38C}">
      <dsp:nvSpPr>
        <dsp:cNvPr id="0" name=""/>
        <dsp:cNvSpPr/>
      </dsp:nvSpPr>
      <dsp:spPr>
        <a:xfrm>
          <a:off x="0" y="1709"/>
          <a:ext cx="8015594" cy="8666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AA433-ABCA-4694-AE70-1417D604F872}">
      <dsp:nvSpPr>
        <dsp:cNvPr id="0" name=""/>
        <dsp:cNvSpPr/>
      </dsp:nvSpPr>
      <dsp:spPr>
        <a:xfrm>
          <a:off x="262148" y="196696"/>
          <a:ext cx="476633" cy="4766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3C974-9A82-433F-ACD8-64DA7CBA4E3C}">
      <dsp:nvSpPr>
        <dsp:cNvPr id="0" name=""/>
        <dsp:cNvSpPr/>
      </dsp:nvSpPr>
      <dsp:spPr>
        <a:xfrm>
          <a:off x="1000930" y="1709"/>
          <a:ext cx="7014663" cy="86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16" tIns="91716" rIns="91716" bIns="917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Create a mini-dossier</a:t>
          </a:r>
        </a:p>
      </dsp:txBody>
      <dsp:txXfrm>
        <a:off x="1000930" y="1709"/>
        <a:ext cx="7014663" cy="866606"/>
      </dsp:txXfrm>
    </dsp:sp>
    <dsp:sp modelId="{23282D4B-058B-4F8A-AF46-F0F7416E66EF}">
      <dsp:nvSpPr>
        <dsp:cNvPr id="0" name=""/>
        <dsp:cNvSpPr/>
      </dsp:nvSpPr>
      <dsp:spPr>
        <a:xfrm>
          <a:off x="0" y="1084968"/>
          <a:ext cx="8015594" cy="8666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2E8F6-1080-45AA-8739-510BA248B2C9}">
      <dsp:nvSpPr>
        <dsp:cNvPr id="0" name=""/>
        <dsp:cNvSpPr/>
      </dsp:nvSpPr>
      <dsp:spPr>
        <a:xfrm>
          <a:off x="262148" y="1279954"/>
          <a:ext cx="476633" cy="4766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79EF5-9E3B-4DEB-A852-AFC4974F7BC8}">
      <dsp:nvSpPr>
        <dsp:cNvPr id="0" name=""/>
        <dsp:cNvSpPr/>
      </dsp:nvSpPr>
      <dsp:spPr>
        <a:xfrm>
          <a:off x="1000930" y="1084968"/>
          <a:ext cx="7014663" cy="86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16" tIns="91716" rIns="91716" bIns="917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Get feedback</a:t>
          </a:r>
        </a:p>
      </dsp:txBody>
      <dsp:txXfrm>
        <a:off x="1000930" y="1084968"/>
        <a:ext cx="7014663" cy="866606"/>
      </dsp:txXfrm>
    </dsp:sp>
    <dsp:sp modelId="{8F4E5390-B620-4CDE-B93C-695D8215F137}">
      <dsp:nvSpPr>
        <dsp:cNvPr id="0" name=""/>
        <dsp:cNvSpPr/>
      </dsp:nvSpPr>
      <dsp:spPr>
        <a:xfrm>
          <a:off x="0" y="2168226"/>
          <a:ext cx="8015594" cy="8666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227A1-1264-4BFE-8457-A034ABFF524A}">
      <dsp:nvSpPr>
        <dsp:cNvPr id="0" name=""/>
        <dsp:cNvSpPr/>
      </dsp:nvSpPr>
      <dsp:spPr>
        <a:xfrm>
          <a:off x="262148" y="2363213"/>
          <a:ext cx="476633" cy="4766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F9BE3-C8E7-4711-A6A3-39934284214C}">
      <dsp:nvSpPr>
        <dsp:cNvPr id="0" name=""/>
        <dsp:cNvSpPr/>
      </dsp:nvSpPr>
      <dsp:spPr>
        <a:xfrm>
          <a:off x="1000930" y="2168226"/>
          <a:ext cx="7014663" cy="86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16" tIns="91716" rIns="91716" bIns="917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Make adjustments</a:t>
          </a:r>
        </a:p>
      </dsp:txBody>
      <dsp:txXfrm>
        <a:off x="1000930" y="2168226"/>
        <a:ext cx="7014663" cy="866606"/>
      </dsp:txXfrm>
    </dsp:sp>
    <dsp:sp modelId="{9D723F91-8D46-4E99-9A1D-6F2E270863B4}">
      <dsp:nvSpPr>
        <dsp:cNvPr id="0" name=""/>
        <dsp:cNvSpPr/>
      </dsp:nvSpPr>
      <dsp:spPr>
        <a:xfrm>
          <a:off x="0" y="3251485"/>
          <a:ext cx="8015594" cy="86660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13271-4FD1-4F3B-90BF-91D2036BD2D6}">
      <dsp:nvSpPr>
        <dsp:cNvPr id="0" name=""/>
        <dsp:cNvSpPr/>
      </dsp:nvSpPr>
      <dsp:spPr>
        <a:xfrm>
          <a:off x="262148" y="3446471"/>
          <a:ext cx="476633" cy="4766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6A931-74B0-43EA-8DA1-229F0AF3EC53}">
      <dsp:nvSpPr>
        <dsp:cNvPr id="0" name=""/>
        <dsp:cNvSpPr/>
      </dsp:nvSpPr>
      <dsp:spPr>
        <a:xfrm>
          <a:off x="1000930" y="3251485"/>
          <a:ext cx="7014663" cy="86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16" tIns="91716" rIns="91716" bIns="9171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 successful your final review!</a:t>
          </a:r>
        </a:p>
      </dsp:txBody>
      <dsp:txXfrm>
        <a:off x="1000930" y="3251485"/>
        <a:ext cx="7014663" cy="866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1CDA6-7EA2-CF46-B78B-D2533754CEEF}">
      <dsp:nvSpPr>
        <dsp:cNvPr id="0" name=""/>
        <dsp:cNvSpPr/>
      </dsp:nvSpPr>
      <dsp:spPr>
        <a:xfrm>
          <a:off x="683165" y="1795"/>
          <a:ext cx="3166316" cy="1899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New Faculty: Plan Now for Success</a:t>
          </a:r>
        </a:p>
      </dsp:txBody>
      <dsp:txXfrm>
        <a:off x="683165" y="1795"/>
        <a:ext cx="3166316" cy="1899789"/>
      </dsp:txXfrm>
    </dsp:sp>
    <dsp:sp modelId="{48EA0B6A-B17B-104A-B5BD-0C7371E786DA}">
      <dsp:nvSpPr>
        <dsp:cNvPr id="0" name=""/>
        <dsp:cNvSpPr/>
      </dsp:nvSpPr>
      <dsp:spPr>
        <a:xfrm>
          <a:off x="4166112" y="1795"/>
          <a:ext cx="3166316" cy="1899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Dossier Preparation</a:t>
          </a:r>
        </a:p>
      </dsp:txBody>
      <dsp:txXfrm>
        <a:off x="4166112" y="1795"/>
        <a:ext cx="3166316" cy="1899789"/>
      </dsp:txXfrm>
    </dsp:sp>
    <dsp:sp modelId="{859CBEED-78B1-2541-B16B-9C022E9AB04C}">
      <dsp:nvSpPr>
        <dsp:cNvPr id="0" name=""/>
        <dsp:cNvSpPr/>
      </dsp:nvSpPr>
      <dsp:spPr>
        <a:xfrm>
          <a:off x="2424638" y="2218216"/>
          <a:ext cx="3166316" cy="1899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Candidate Statement: Structure and Preparation</a:t>
          </a:r>
        </a:p>
      </dsp:txBody>
      <dsp:txXfrm>
        <a:off x="2424638" y="2218216"/>
        <a:ext cx="3166316" cy="18997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2911C-4650-C64E-BE91-1228C537A26B}">
      <dsp:nvSpPr>
        <dsp:cNvPr id="0" name=""/>
        <dsp:cNvSpPr/>
      </dsp:nvSpPr>
      <dsp:spPr>
        <a:xfrm>
          <a:off x="0" y="3024"/>
          <a:ext cx="7990046" cy="57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Required of all:</a:t>
          </a:r>
        </a:p>
      </dsp:txBody>
      <dsp:txXfrm>
        <a:off x="28272" y="31296"/>
        <a:ext cx="7933502" cy="522606"/>
      </dsp:txXfrm>
    </dsp:sp>
    <dsp:sp modelId="{6CD00888-72A2-B540-8B02-24E8D9D8FA8A}">
      <dsp:nvSpPr>
        <dsp:cNvPr id="0" name=""/>
        <dsp:cNvSpPr/>
      </dsp:nvSpPr>
      <dsp:spPr>
        <a:xfrm>
          <a:off x="0" y="582174"/>
          <a:ext cx="7990046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68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Student input (student evaluations)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Peer review of teaching (at least 2 for P&amp;T)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Where available, student learning outcomes data</a:t>
          </a:r>
        </a:p>
      </dsp:txBody>
      <dsp:txXfrm>
        <a:off x="0" y="582174"/>
        <a:ext cx="7990046" cy="1001880"/>
      </dsp:txXfrm>
    </dsp:sp>
    <dsp:sp modelId="{D574C0C2-8741-0B42-8EEF-DAF22581CECA}">
      <dsp:nvSpPr>
        <dsp:cNvPr id="0" name=""/>
        <dsp:cNvSpPr/>
      </dsp:nvSpPr>
      <dsp:spPr>
        <a:xfrm>
          <a:off x="0" y="1584054"/>
          <a:ext cx="7990046" cy="57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Also keep:</a:t>
          </a:r>
        </a:p>
      </dsp:txBody>
      <dsp:txXfrm>
        <a:off x="28272" y="1612326"/>
        <a:ext cx="7933502" cy="522606"/>
      </dsp:txXfrm>
    </dsp:sp>
    <dsp:sp modelId="{9F83AB22-D226-3240-8F0F-CD09B0D9B52D}">
      <dsp:nvSpPr>
        <dsp:cNvPr id="0" name=""/>
        <dsp:cNvSpPr/>
      </dsp:nvSpPr>
      <dsp:spPr>
        <a:xfrm>
          <a:off x="0" y="2163205"/>
          <a:ext cx="7990046" cy="200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68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Syllabi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Key assignment directions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Internal grants (CEG, etc.)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Dissertations, masters’ theses / projects, capstone projects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Student co-authors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Formal and informal student or student-group advising/support</a:t>
          </a:r>
        </a:p>
      </dsp:txBody>
      <dsp:txXfrm>
        <a:off x="0" y="2163205"/>
        <a:ext cx="7990046" cy="20037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541A4-0EB9-054C-A093-22194C858B90}">
      <dsp:nvSpPr>
        <dsp:cNvPr id="0" name=""/>
        <dsp:cNvSpPr/>
      </dsp:nvSpPr>
      <dsp:spPr>
        <a:xfrm>
          <a:off x="0" y="15917"/>
          <a:ext cx="8172926" cy="763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Librarians:  Performance:</a:t>
          </a:r>
        </a:p>
      </dsp:txBody>
      <dsp:txXfrm>
        <a:off x="37267" y="53184"/>
        <a:ext cx="8098392" cy="688891"/>
      </dsp:txXfrm>
    </dsp:sp>
    <dsp:sp modelId="{E46D21C3-2060-284F-9E68-68A5A5FA0DA7}">
      <dsp:nvSpPr>
        <dsp:cNvPr id="0" name=""/>
        <dsp:cNvSpPr/>
      </dsp:nvSpPr>
      <dsp:spPr>
        <a:xfrm>
          <a:off x="0" y="779342"/>
          <a:ext cx="8172926" cy="900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49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All position descriptions (review/revise each year)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Quantitative measures of performance metrics</a:t>
          </a:r>
        </a:p>
      </dsp:txBody>
      <dsp:txXfrm>
        <a:off x="0" y="779342"/>
        <a:ext cx="8172926" cy="900450"/>
      </dsp:txXfrm>
    </dsp:sp>
    <dsp:sp modelId="{A678C009-BA4A-754F-9289-C940DF4055CC}">
      <dsp:nvSpPr>
        <dsp:cNvPr id="0" name=""/>
        <dsp:cNvSpPr/>
      </dsp:nvSpPr>
      <dsp:spPr>
        <a:xfrm>
          <a:off x="0" y="1679792"/>
          <a:ext cx="8172926" cy="763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Medicine:</a:t>
          </a:r>
        </a:p>
      </dsp:txBody>
      <dsp:txXfrm>
        <a:off x="37267" y="1717059"/>
        <a:ext cx="8098392" cy="688891"/>
      </dsp:txXfrm>
    </dsp:sp>
    <dsp:sp modelId="{31763F4E-1A9C-DE43-A1B5-BAB8A622AEBC}">
      <dsp:nvSpPr>
        <dsp:cNvPr id="0" name=""/>
        <dsp:cNvSpPr/>
      </dsp:nvSpPr>
      <dsp:spPr>
        <a:xfrm>
          <a:off x="0" y="2443217"/>
          <a:ext cx="8172926" cy="171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49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Peer evaluations—can be done for bedside, small group, one-on-one (FAPD)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Per-lecture student evaluations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Conference workshops:  keep participant evaluations</a:t>
          </a:r>
        </a:p>
      </dsp:txBody>
      <dsp:txXfrm>
        <a:off x="0" y="2443217"/>
        <a:ext cx="8172926" cy="17108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589B6-477C-0345-B5B9-32572F5CB9D8}">
      <dsp:nvSpPr>
        <dsp:cNvPr id="0" name=""/>
        <dsp:cNvSpPr/>
      </dsp:nvSpPr>
      <dsp:spPr>
        <a:xfrm>
          <a:off x="0" y="4915"/>
          <a:ext cx="7864316" cy="710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Required of all:</a:t>
          </a:r>
        </a:p>
      </dsp:txBody>
      <dsp:txXfrm>
        <a:off x="34697" y="39612"/>
        <a:ext cx="7794922" cy="641381"/>
      </dsp:txXfrm>
    </dsp:sp>
    <dsp:sp modelId="{CA3811D5-CC75-154A-AA6D-675E29580FE0}">
      <dsp:nvSpPr>
        <dsp:cNvPr id="0" name=""/>
        <dsp:cNvSpPr/>
      </dsp:nvSpPr>
      <dsp:spPr>
        <a:xfrm>
          <a:off x="0" y="715690"/>
          <a:ext cx="7864316" cy="117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69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University citizenship:  committees, task forces, searches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Disciplinary citizenship:  article reviews, committees, conferences</a:t>
          </a:r>
        </a:p>
      </dsp:txBody>
      <dsp:txXfrm>
        <a:off x="0" y="715690"/>
        <a:ext cx="7864316" cy="1173689"/>
      </dsp:txXfrm>
    </dsp:sp>
    <dsp:sp modelId="{A39549E7-952B-3D41-A60D-D51F0AD42154}">
      <dsp:nvSpPr>
        <dsp:cNvPr id="0" name=""/>
        <dsp:cNvSpPr/>
      </dsp:nvSpPr>
      <dsp:spPr>
        <a:xfrm>
          <a:off x="0" y="1889380"/>
          <a:ext cx="7864316" cy="710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For service excellence (IUSM):</a:t>
          </a:r>
        </a:p>
      </dsp:txBody>
      <dsp:txXfrm>
        <a:off x="34697" y="1924077"/>
        <a:ext cx="7794922" cy="641381"/>
      </dsp:txXfrm>
    </dsp:sp>
    <dsp:sp modelId="{9E9E5599-0146-1A40-BCB5-DFF0A2BAB741}">
      <dsp:nvSpPr>
        <dsp:cNvPr id="0" name=""/>
        <dsp:cNvSpPr/>
      </dsp:nvSpPr>
      <dsp:spPr>
        <a:xfrm>
          <a:off x="0" y="2600155"/>
          <a:ext cx="7864316" cy="156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69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Metrics showing service is more than routine in quantity and quality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Leadership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Dissemination</a:t>
          </a:r>
        </a:p>
      </dsp:txBody>
      <dsp:txXfrm>
        <a:off x="0" y="2600155"/>
        <a:ext cx="7864316" cy="1564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589B6-477C-0345-B5B9-32572F5CB9D8}">
      <dsp:nvSpPr>
        <dsp:cNvPr id="0" name=""/>
        <dsp:cNvSpPr/>
      </dsp:nvSpPr>
      <dsp:spPr>
        <a:xfrm>
          <a:off x="0" y="79974"/>
          <a:ext cx="7864316" cy="631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Required of all:</a:t>
          </a:r>
        </a:p>
      </dsp:txBody>
      <dsp:txXfrm>
        <a:off x="30842" y="110816"/>
        <a:ext cx="7802632" cy="570115"/>
      </dsp:txXfrm>
    </dsp:sp>
    <dsp:sp modelId="{CA3811D5-CC75-154A-AA6D-675E29580FE0}">
      <dsp:nvSpPr>
        <dsp:cNvPr id="0" name=""/>
        <dsp:cNvSpPr/>
      </dsp:nvSpPr>
      <dsp:spPr>
        <a:xfrm>
          <a:off x="0" y="711774"/>
          <a:ext cx="7864316" cy="337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69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Peer-reviewed dissemination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Venue names, sponsors, competitiveness, persistent URL (doi)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Stage:  in progress, submitted, in revision, in press, published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Lists of co-authors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CANNOT be external reviewers!  Be strategic!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900" kern="1200"/>
            <a:t>Grant applications—funded or not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Internal or external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Your own specific role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Ratings or reviews</a:t>
          </a:r>
          <a:endParaRPr lang="en-US" sz="1900" kern="1200" dirty="0"/>
        </a:p>
      </dsp:txBody>
      <dsp:txXfrm>
        <a:off x="0" y="711774"/>
        <a:ext cx="7864316" cy="3378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589B6-477C-0345-B5B9-32572F5CB9D8}">
      <dsp:nvSpPr>
        <dsp:cNvPr id="0" name=""/>
        <dsp:cNvSpPr/>
      </dsp:nvSpPr>
      <dsp:spPr>
        <a:xfrm>
          <a:off x="0" y="44740"/>
          <a:ext cx="7864316" cy="1105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Librarians</a:t>
          </a:r>
        </a:p>
      </dsp:txBody>
      <dsp:txXfrm>
        <a:off x="53973" y="98713"/>
        <a:ext cx="7756370" cy="997703"/>
      </dsp:txXfrm>
    </dsp:sp>
    <dsp:sp modelId="{CA3811D5-CC75-154A-AA6D-675E29580FE0}">
      <dsp:nvSpPr>
        <dsp:cNvPr id="0" name=""/>
        <dsp:cNvSpPr/>
      </dsp:nvSpPr>
      <dsp:spPr>
        <a:xfrm>
          <a:off x="0" y="1150390"/>
          <a:ext cx="7864316" cy="117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692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 dirty="0"/>
            <a:t>Professional Development or other typical means publications</a:t>
          </a:r>
        </a:p>
      </dsp:txBody>
      <dsp:txXfrm>
        <a:off x="0" y="1150390"/>
        <a:ext cx="7864316" cy="1173690"/>
      </dsp:txXfrm>
    </dsp:sp>
    <dsp:sp modelId="{0FD3FADC-E2B4-9E46-BC98-6CDE8002124F}">
      <dsp:nvSpPr>
        <dsp:cNvPr id="0" name=""/>
        <dsp:cNvSpPr/>
      </dsp:nvSpPr>
      <dsp:spPr>
        <a:xfrm>
          <a:off x="0" y="2324079"/>
          <a:ext cx="7864316" cy="1105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4200" kern="1200" dirty="0"/>
            <a:t>Medicine Service - Excellence</a:t>
          </a:r>
        </a:p>
      </dsp:txBody>
      <dsp:txXfrm>
        <a:off x="53973" y="2378052"/>
        <a:ext cx="7756370" cy="997703"/>
      </dsp:txXfrm>
    </dsp:sp>
    <dsp:sp modelId="{22FF6606-D1C4-2C40-9D90-321891343E3B}">
      <dsp:nvSpPr>
        <dsp:cNvPr id="0" name=""/>
        <dsp:cNvSpPr/>
      </dsp:nvSpPr>
      <dsp:spPr>
        <a:xfrm>
          <a:off x="0" y="3429730"/>
          <a:ext cx="7864316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692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 dirty="0"/>
            <a:t>Some research is required</a:t>
          </a:r>
        </a:p>
      </dsp:txBody>
      <dsp:txXfrm>
        <a:off x="0" y="3429730"/>
        <a:ext cx="7864316" cy="6955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CCC79-4B51-104A-8076-47FCC98AF031}">
      <dsp:nvSpPr>
        <dsp:cNvPr id="0" name=""/>
        <dsp:cNvSpPr/>
      </dsp:nvSpPr>
      <dsp:spPr>
        <a:xfrm>
          <a:off x="683165" y="1795"/>
          <a:ext cx="3166316" cy="1899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CV in IUPUI P&amp;T format</a:t>
          </a:r>
        </a:p>
      </dsp:txBody>
      <dsp:txXfrm>
        <a:off x="683165" y="1795"/>
        <a:ext cx="3166316" cy="1899789"/>
      </dsp:txXfrm>
    </dsp:sp>
    <dsp:sp modelId="{3AE32D33-B67D-F948-B3CE-7F266EC2B409}">
      <dsp:nvSpPr>
        <dsp:cNvPr id="0" name=""/>
        <dsp:cNvSpPr/>
      </dsp:nvSpPr>
      <dsp:spPr>
        <a:xfrm>
          <a:off x="4166112" y="1795"/>
          <a:ext cx="3166316" cy="1899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Candidate Statement</a:t>
          </a:r>
        </a:p>
      </dsp:txBody>
      <dsp:txXfrm>
        <a:off x="4166112" y="1795"/>
        <a:ext cx="3166316" cy="1899789"/>
      </dsp:txXfrm>
    </dsp:sp>
    <dsp:sp modelId="{8277A929-5BDD-6348-B0DA-C18E008A9523}">
      <dsp:nvSpPr>
        <dsp:cNvPr id="0" name=""/>
        <dsp:cNvSpPr/>
      </dsp:nvSpPr>
      <dsp:spPr>
        <a:xfrm>
          <a:off x="2424638" y="2218216"/>
          <a:ext cx="3166316" cy="1899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Other materials </a:t>
          </a:r>
          <a:r>
            <a:rPr lang="en-US" sz="2600" i="1" kern="1200"/>
            <a:t>as your school/department specifies</a:t>
          </a:r>
          <a:endParaRPr lang="en-US" sz="2600" kern="1200"/>
        </a:p>
      </dsp:txBody>
      <dsp:txXfrm>
        <a:off x="2424638" y="2218216"/>
        <a:ext cx="3166316" cy="1899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4" y="3688697"/>
            <a:ext cx="7942596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 spc="0" baseline="0">
                <a:solidFill>
                  <a:schemeClr val="bg1"/>
                </a:solidFill>
                <a:latin typeface="BentonSans Regular" panose="02000504020000020004" pitchFamily="2" charset="0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6279762"/>
            <a:ext cx="7734222" cy="370205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BentonSans Regular" panose="02000504020000020004" pitchFamily="2" charset="0"/>
                <a:cs typeface="Arial"/>
              </a:defRPr>
            </a:lvl1pPr>
          </a:lstStyle>
          <a:p>
            <a:pPr lvl="0"/>
            <a:r>
              <a:rPr lang="en-US" dirty="0"/>
              <a:t>IUPUI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3301283"/>
            <a:ext cx="7914806" cy="336549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BentonSans Regular" panose="02000504020000020004" pitchFamily="2" charset="0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1014" y="-72571"/>
            <a:ext cx="950609" cy="2766507"/>
            <a:chOff x="633305" y="-72571"/>
            <a:chExt cx="950609" cy="2766507"/>
          </a:xfrm>
        </p:grpSpPr>
        <p:sp>
          <p:nvSpPr>
            <p:cNvPr id="6" name="Rectangle 5"/>
            <p:cNvSpPr/>
            <p:nvPr userDrawn="1"/>
          </p:nvSpPr>
          <p:spPr>
            <a:xfrm>
              <a:off x="633305" y="-72571"/>
              <a:ext cx="950609" cy="2766507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rident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09" y="1730375"/>
              <a:ext cx="634481" cy="80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3416048"/>
            <a:ext cx="6802482" cy="494412"/>
          </a:xfrm>
        </p:spPr>
        <p:txBody>
          <a:bodyPr anchor="ctr">
            <a:noAutofit/>
          </a:bodyPr>
          <a:lstStyle>
            <a:lvl1pPr>
              <a:defRPr sz="4400" b="1" i="0" spc="0" baseline="0">
                <a:solidFill>
                  <a:srgbClr val="FFFFFF"/>
                </a:solidFill>
                <a:latin typeface="+mn-lt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945804"/>
            <a:ext cx="3700462" cy="336549"/>
          </a:xfrm>
        </p:spPr>
        <p:txBody>
          <a:bodyPr anchor="ctr">
            <a:noAutofit/>
          </a:bodyPr>
          <a:lstStyle>
            <a:lvl1pPr marL="0" indent="0">
              <a:buNone/>
              <a:defRPr sz="1600" b="1" i="0" spc="50" baseline="0">
                <a:solidFill>
                  <a:srgbClr val="A6A6A6"/>
                </a:solidFill>
                <a:latin typeface="BentonSans Regular" panose="02000504020000020004" pitchFamily="2" charset="0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2829379"/>
            <a:ext cx="148614" cy="11992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rgbClr val="404041"/>
                </a:solidFill>
                <a:latin typeface="+mn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4721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+mn-lt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404041"/>
                </a:solidFill>
                <a:latin typeface="+mn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+mn-lt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+mn-lt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+mn-lt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+mn-lt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9" y="0"/>
            <a:ext cx="357094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0"/>
            <a:ext cx="357094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FFFFFF"/>
                </a:solidFill>
                <a:latin typeface="+mn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BentonSans Regular" panose="02000504020000020004" pitchFamily="2" charset="0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BentonSans Regular" panose="02000504020000020004" pitchFamily="2" charset="0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BentonSans Regular" panose="02000504020000020004" pitchFamily="2" charset="0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BentonSans Regular" panose="02000504020000020004" pitchFamily="2" charset="0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BentonSans Regular" panose="02000504020000020004" pitchFamily="2" charset="0"/>
                <a:cs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8" name="Rectangle 1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3" y="907197"/>
            <a:ext cx="7859185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+mj-lt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90719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635303" y="5794349"/>
            <a:ext cx="2551242" cy="1077919"/>
            <a:chOff x="635303" y="4070963"/>
            <a:chExt cx="2551242" cy="1077919"/>
          </a:xfrm>
        </p:grpSpPr>
        <p:sp>
          <p:nvSpPr>
            <p:cNvPr id="28" name="Rectangle 27"/>
            <p:cNvSpPr/>
            <p:nvPr userDrawn="1"/>
          </p:nvSpPr>
          <p:spPr>
            <a:xfrm>
              <a:off x="635303" y="4070963"/>
              <a:ext cx="533859" cy="1077919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227" y="4189193"/>
              <a:ext cx="356010" cy="451859"/>
            </a:xfrm>
            <a:prstGeom prst="rect">
              <a:avLst/>
            </a:prstGeom>
          </p:spPr>
        </p:pic>
        <p:pic>
          <p:nvPicPr>
            <p:cNvPr id="30" name="Picture 29" descr="iupuiwhite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6234" y="4176250"/>
              <a:ext cx="1810311" cy="687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846139"/>
            <a:ext cx="680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2119918"/>
            <a:ext cx="6802482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BentonSans Regular" panose="02000504020000020004" pitchFamily="2" charset="0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BentonSans Regular" panose="02000504020000020004" pitchFamily="2" charset="0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BentonSans Regular" panose="02000504020000020004" pitchFamily="2" charset="0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BentonSans Regular" panose="02000504020000020004" pitchFamily="2" charset="0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BentonSans Regular" panose="02000504020000020004" pitchFamily="2" charset="0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BentonSans Regular" panose="02000504020000020004" pitchFamily="2" charset="0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hyperlink" Target="https://academicaffairs.iupui.edu/Faculty-Affairs-Resources/Creating-a-CV-for-IUPUI-Promotion-and-Tenure" TargetMode="Externa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affairs.iupui.edu/Faculty-Affairs-Resources/Creating-an-Integrative-IUPUI-PT-CV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hyperlink" Target="https://academicaffairs.iupui.edu/Faculty-Affairs-Resources/Third-Year-Review-Deadlines" TargetMode="Externa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file:///AAContent/Html/Media/AAContent/02-PromotionTenure/PromotionAndTenure/Samples/secure/Comer-Amber-HHS-3rd-year-review-2017-2018.pdf" TargetMode="External"/><Relationship Id="rId2" Type="http://schemas.openxmlformats.org/officeDocument/2006/relationships/hyperlink" Target="https://academicaffairs.iupui.edu/Faculty-Affairs/PromotionTenure/dossier/Dossier-Sample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file:///AAContent/Html/Media/AAContent/02-PromotionTenure/PromotionAndTenure/Samples/secure/Freeman-Tyrone-CPHL-Third-Year-Review-Statement.pdf" TargetMode="External"/><Relationship Id="rId5" Type="http://schemas.openxmlformats.org/officeDocument/2006/relationships/hyperlink" Target="file:///AAContent/Html/Media/AAContent/02-PromotionTenure/PromotionAndTenure/Samples/secure/Atwood-Brady-IUSM-Third-Year-Review-Candidate-Statement.pdf" TargetMode="External"/><Relationship Id="rId4" Type="http://schemas.openxmlformats.org/officeDocument/2006/relationships/hyperlink" Target="file:///AAContent/Html/Media/AAContent/02-PromotionTenure/PromotionAndTenure/Samples/secure/Yoon-Ayoung-INFO-Third-Year-Review-Candidate-Statement.pdf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04" y="4305917"/>
            <a:ext cx="7942596" cy="1485992"/>
          </a:xfrm>
        </p:spPr>
        <p:txBody>
          <a:bodyPr/>
          <a:lstStyle/>
          <a:p>
            <a:r>
              <a:rPr lang="en-US" dirty="0"/>
              <a:t>Third Year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IUPUI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6799" y="2819925"/>
            <a:ext cx="7914806" cy="1485992"/>
          </a:xfrm>
        </p:spPr>
        <p:txBody>
          <a:bodyPr/>
          <a:lstStyle/>
          <a:p>
            <a:r>
              <a:rPr lang="en-US" dirty="0"/>
              <a:t>IUPUI Office of Academic Affairs</a:t>
            </a:r>
          </a:p>
          <a:p>
            <a:r>
              <a:rPr lang="en-US" dirty="0"/>
              <a:t>Willie Miller, Faculty Advancement and Leadership Development Fellow</a:t>
            </a:r>
          </a:p>
          <a:p>
            <a:r>
              <a:rPr lang="en-US" dirty="0"/>
              <a:t>Rachel Applegate, Assistant Vice Chancellor for Faculty Affairs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04" y="619181"/>
            <a:ext cx="4560579" cy="1039091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Service documentation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139ABB3-445C-12B6-80B0-590188AFE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986538"/>
              </p:ext>
            </p:extLst>
          </p:nvPr>
        </p:nvGraphicFramePr>
        <p:xfrm>
          <a:off x="525304" y="1922839"/>
          <a:ext cx="7864316" cy="4169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720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04" y="619181"/>
            <a:ext cx="7990046" cy="1039091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Research/Creative Activity documentation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139ABB3-445C-12B6-80B0-590188AFE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911179"/>
              </p:ext>
            </p:extLst>
          </p:nvPr>
        </p:nvGraphicFramePr>
        <p:xfrm>
          <a:off x="525304" y="1922839"/>
          <a:ext cx="7864316" cy="4169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>
            <a:extLst>
              <a:ext uri="{FF2B5EF4-FFF2-40B4-BE49-F238E27FC236}">
                <a16:creationId xmlns:a16="http://schemas.microsoft.com/office/drawing/2014/main" id="{1C51123D-5EBA-A18F-C337-DC453875A954}"/>
              </a:ext>
            </a:extLst>
          </p:cNvPr>
          <p:cNvSpPr/>
          <p:nvPr/>
        </p:nvSpPr>
        <p:spPr>
          <a:xfrm>
            <a:off x="3340582" y="5847747"/>
            <a:ext cx="4866288" cy="782144"/>
          </a:xfrm>
          <a:prstGeom prst="wedgeEllipseCallout">
            <a:avLst>
              <a:gd name="adj1" fmla="val -52366"/>
              <a:gd name="adj2" fmla="val -4332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Not required by campus for final review, but very important for third year</a:t>
            </a:r>
          </a:p>
        </p:txBody>
      </p:sp>
    </p:spTree>
    <p:extLst>
      <p:ext uri="{BB962C8B-B14F-4D97-AF65-F5344CB8AC3E}">
        <p14:creationId xmlns:p14="http://schemas.microsoft.com/office/powerpoint/2010/main" val="277749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04" y="619181"/>
            <a:ext cx="7990046" cy="1039091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Research/Creative Activity documentation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139ABB3-445C-12B6-80B0-590188AFE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105872"/>
              </p:ext>
            </p:extLst>
          </p:nvPr>
        </p:nvGraphicFramePr>
        <p:xfrm>
          <a:off x="525304" y="1922839"/>
          <a:ext cx="7864316" cy="4169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2761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77A6-8514-004D-8BFF-AF66708FD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/>
              <a:t>Mini-dossier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FEDD241-01F1-8E2B-5526-85FDAD9E06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0706" y="237250"/>
            <a:ext cx="3700462" cy="336549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E8D8356-B415-2288-3567-C21746FD7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790635"/>
              </p:ext>
            </p:extLst>
          </p:nvPr>
        </p:nvGraphicFramePr>
        <p:xfrm>
          <a:off x="518824" y="1976198"/>
          <a:ext cx="8015594" cy="411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0282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ADFB-5BAB-314D-9930-BD1393428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/>
              <a:t>CV in IUPUI P&amp;T Format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37951D5-8370-74A8-68DE-DEC2DAB7A6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0706" y="237250"/>
            <a:ext cx="3700462" cy="336549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F7459B15-F3C1-5325-D84A-F44EA89851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440901"/>
              </p:ext>
            </p:extLst>
          </p:nvPr>
        </p:nvGraphicFramePr>
        <p:xfrm>
          <a:off x="518824" y="1976198"/>
          <a:ext cx="8015594" cy="411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91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ADFB-5BAB-314D-9930-BD1393428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361141" cy="638906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3 Ways to Create an IUPUI P&amp;T Formatted CV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86580-CC9F-CF45-ADE6-DDE9E948EF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0706" y="237250"/>
            <a:ext cx="3700462" cy="336549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OAA CV Resources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48C88AF-E6E2-2243-2F08-D9262E72D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590470"/>
              </p:ext>
            </p:extLst>
          </p:nvPr>
        </p:nvGraphicFramePr>
        <p:xfrm>
          <a:off x="518824" y="1976198"/>
          <a:ext cx="8015594" cy="411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6333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CAF6-4445-C1C7-2726-DD86DE1B6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CV Fine-tuning for Integrative Cases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CEB7A-B640-AE25-7CA6-D48A0A9F5C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Creating an Integrative CV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E5223-C48F-FFB1-CFB5-934D5A30A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45382B"/>
                </a:solidFill>
                <a:effectLst/>
                <a:latin typeface="BentonSansRegular" panose="02000503000000020004" pitchFamily="2" charset="77"/>
              </a:rPr>
              <a:t>Add any notations that are useful for items: *for in-rank, # for DEI-related items, and dagger for student co-authors. If you use other notations, explain them for the reader. You may, but do not need to, indicate if some items are particularly relevant to teaching (T), research (R/CA), or service (S).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45382B"/>
              </a:solidFill>
              <a:effectLst/>
              <a:latin typeface="BentonSansRegular" panose="02000503000000020004" pitchFamily="2" charset="77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45382B"/>
                </a:solidFill>
                <a:effectLst/>
                <a:latin typeface="BentonSansRegular" panose="02000503000000020004" pitchFamily="2" charset="77"/>
              </a:rPr>
              <a:t>Include items that are projects rather than publications—find an appropriate place and describe them the way they would appear in a work resume (brief description with succinct metrics).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45382B"/>
              </a:solidFill>
              <a:effectLst/>
              <a:latin typeface="BentonSansRegular" panose="02000503000000020004" pitchFamily="2" charset="77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45382B"/>
                </a:solidFill>
                <a:effectLst/>
                <a:latin typeface="BentonSansRegular" panose="02000503000000020004" pitchFamily="2" charset="77"/>
              </a:rPr>
              <a:t>Check the grants listing:  this will auto-load with any IU-managed grants. Add any if needed.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45382B"/>
              </a:solidFill>
              <a:effectLst/>
              <a:latin typeface="BentonSansRegular" panose="02000503000000020004" pitchFamily="2" charset="77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45382B"/>
                </a:solidFill>
                <a:effectLst/>
                <a:latin typeface="BentonSansRegular" panose="02000503000000020004" pitchFamily="2" charset="77"/>
              </a:rPr>
              <a:t>Delete any extra wording or instructions.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45382B"/>
              </a:solidFill>
              <a:effectLst/>
              <a:latin typeface="BentonSansRegular" panose="02000503000000020004" pitchFamily="2" charset="77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45382B"/>
                </a:solidFill>
                <a:effectLst/>
                <a:latin typeface="BentonSansRegular" panose="02000503000000020004" pitchFamily="2" charset="77"/>
              </a:rPr>
              <a:t>Include links to sites/electronic materials if available. </a:t>
            </a:r>
          </a:p>
        </p:txBody>
      </p:sp>
    </p:spTree>
    <p:extLst>
      <p:ext uri="{BB962C8B-B14F-4D97-AF65-F5344CB8AC3E}">
        <p14:creationId xmlns:p14="http://schemas.microsoft.com/office/powerpoint/2010/main" val="2175880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Candidate statement:  5 - 7 pages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Introduction:  your area of excellence, your area of focus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Section 1 (your area of excellence):</a:t>
            </a:r>
          </a:p>
          <a:p>
            <a:pPr marL="0" indent="0">
              <a:buNone/>
            </a:pPr>
            <a:r>
              <a:rPr lang="en-US" dirty="0"/>
              <a:t>	Describe the scientific area and your own particular specialty</a:t>
            </a:r>
          </a:p>
          <a:p>
            <a:pPr marL="0" indent="0">
              <a:buNone/>
            </a:pPr>
            <a:r>
              <a:rPr lang="en-US" dirty="0"/>
              <a:t>	Describe key works (completed, in progress, anticipated)</a:t>
            </a:r>
          </a:p>
          <a:p>
            <a:pPr marL="0" indent="0">
              <a:buNone/>
            </a:pPr>
            <a:r>
              <a:rPr lang="en-US" dirty="0"/>
              <a:t>	Where applicable, describe grant development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Section 2 (the non-areas of excellence):</a:t>
            </a:r>
          </a:p>
          <a:p>
            <a:pPr marL="0" indent="0">
              <a:buNone/>
            </a:pPr>
            <a:r>
              <a:rPr lang="en-US" dirty="0"/>
              <a:t>	How are you at least satisfactory in those areas?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Section 3:  Conclusion</a:t>
            </a:r>
          </a:p>
          <a:p>
            <a:pPr marL="0" indent="0">
              <a:buNone/>
            </a:pPr>
            <a:r>
              <a:rPr lang="en-US" dirty="0"/>
              <a:t>	Plans for the next 2 years </a:t>
            </a:r>
          </a:p>
          <a:p>
            <a:pPr marL="0" indent="0">
              <a:buNone/>
            </a:pPr>
            <a:r>
              <a:rPr lang="en-US" dirty="0"/>
              <a:t>	Plans for long-term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598CBA-6256-2C4A-ADA3-3B350D281DDC}"/>
              </a:ext>
            </a:extLst>
          </p:cNvPr>
          <p:cNvSpPr txBox="1"/>
          <p:nvPr/>
        </p:nvSpPr>
        <p:spPr>
          <a:xfrm>
            <a:off x="4561472" y="84084"/>
            <a:ext cx="458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Single-spaced, 11-12 point, 1 inch margins</a:t>
            </a:r>
          </a:p>
        </p:txBody>
      </p:sp>
    </p:spTree>
    <p:extLst>
      <p:ext uri="{BB962C8B-B14F-4D97-AF65-F5344CB8AC3E}">
        <p14:creationId xmlns:p14="http://schemas.microsoft.com/office/powerpoint/2010/main" val="978391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materials required by unit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the one hand: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evidence will demonstrate satisfactory progress?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evidence will provide confidence in the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will the candidate know what is needed eventually?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the other hand: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Campus discourages burdensome requirements on the candidate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Campus does not require (nor advises) external reviews</a:t>
            </a:r>
          </a:p>
        </p:txBody>
      </p:sp>
    </p:spTree>
    <p:extLst>
      <p:ext uri="{BB962C8B-B14F-4D97-AF65-F5344CB8AC3E}">
        <p14:creationId xmlns:p14="http://schemas.microsoft.com/office/powerpoint/2010/main" val="31828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A072-D3B2-E94E-8DA4-ECF9FF23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7D752-D71D-0846-8997-E0485191C4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AD33B-57DF-B544-8583-ABB16EBA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Overview of the third-year review</a:t>
            </a:r>
          </a:p>
          <a:p>
            <a:pPr marL="0" indent="0">
              <a:buNone/>
            </a:pPr>
            <a:r>
              <a:rPr lang="en-US" sz="2400" dirty="0"/>
              <a:t>Documentation: </a:t>
            </a:r>
            <a:br>
              <a:rPr lang="en-US" sz="2400" dirty="0"/>
            </a:br>
            <a:r>
              <a:rPr lang="en-US" sz="2400" dirty="0"/>
              <a:t>	Ongoing</a:t>
            </a:r>
          </a:p>
          <a:p>
            <a:pPr marL="0" indent="0">
              <a:buNone/>
            </a:pPr>
            <a:r>
              <a:rPr lang="en-US" sz="2400" dirty="0"/>
              <a:t>	For the third-year review</a:t>
            </a:r>
          </a:p>
          <a:p>
            <a:pPr marL="0" indent="0">
              <a:buNone/>
            </a:pPr>
            <a:r>
              <a:rPr lang="en-US" sz="2400" dirty="0"/>
              <a:t>Key Issues:</a:t>
            </a:r>
          </a:p>
          <a:p>
            <a:pPr marL="0" indent="0">
              <a:buNone/>
            </a:pPr>
            <a:r>
              <a:rPr lang="en-US" sz="2400" dirty="0"/>
              <a:t>	Area of excellence</a:t>
            </a:r>
          </a:p>
          <a:p>
            <a:pPr marL="0" indent="0">
              <a:buNone/>
            </a:pPr>
            <a:r>
              <a:rPr lang="en-US" sz="2400" dirty="0"/>
              <a:t>	Products, venues, resources</a:t>
            </a:r>
          </a:p>
          <a:p>
            <a:pPr marL="0" indent="0">
              <a:buNone/>
            </a:pPr>
            <a:r>
              <a:rPr lang="en-US" sz="2400" dirty="0"/>
              <a:t>What happens next</a:t>
            </a:r>
          </a:p>
          <a:p>
            <a:pPr marL="0" indent="0">
              <a:buNone/>
            </a:pPr>
            <a:r>
              <a:rPr lang="en-US" sz="2400" dirty="0"/>
              <a:t>	Sample third-year reviews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3FCDFF-03C4-EE19-685C-212A998BCB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58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90D0-5662-C240-834F-E735731B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excellence</a:t>
            </a:r>
          </a:p>
        </p:txBody>
      </p:sp>
    </p:spTree>
    <p:extLst>
      <p:ext uri="{BB962C8B-B14F-4D97-AF65-F5344CB8AC3E}">
        <p14:creationId xmlns:p14="http://schemas.microsoft.com/office/powerpoint/2010/main" val="3007672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8839-F3A5-6C40-BA51-65BE0D744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/>
              <a:t>Options for tenure-track faculty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F847D-C0C2-1F43-BFC4-5DAD9B836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37697" y="5677630"/>
            <a:ext cx="3700462" cy="336549"/>
          </a:xfrm>
        </p:spPr>
        <p:txBody>
          <a:bodyPr>
            <a:normAutofit/>
          </a:bodyPr>
          <a:lstStyle/>
          <a:p>
            <a:r>
              <a:rPr lang="en-US" dirty="0"/>
              <a:t>Librarians:  Performance must be excellent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D8679C0-A649-1FF2-6C5C-DE88ADAA97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386951"/>
              </p:ext>
            </p:extLst>
          </p:nvPr>
        </p:nvGraphicFramePr>
        <p:xfrm>
          <a:off x="569804" y="1897379"/>
          <a:ext cx="8004391" cy="329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071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8839-F3A5-6C40-BA51-65BE0D744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/>
              <a:t>Balanced Cases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F847D-C0C2-1F43-BFC4-5DAD9B836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37697" y="5677630"/>
            <a:ext cx="3700462" cy="336549"/>
          </a:xfrm>
        </p:spPr>
        <p:txBody>
          <a:bodyPr>
            <a:normAutofit/>
          </a:bodyPr>
          <a:lstStyle/>
          <a:p>
            <a:r>
              <a:rPr lang="en-US" dirty="0"/>
              <a:t>Librarians:  Performance must be excellent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D8679C0-A649-1FF2-6C5C-DE88ADAA97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741880"/>
              </p:ext>
            </p:extLst>
          </p:nvPr>
        </p:nvGraphicFramePr>
        <p:xfrm>
          <a:off x="455390" y="1978390"/>
          <a:ext cx="8233220" cy="337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375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33CF0-D196-0D4F-8A67-5FFB2945C5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Choosing a case type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7E22E-2949-8E4A-8FC5-CAE943C261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CA5B9-1AC0-3343-91C9-C0803CAD7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halkduster" panose="03050602040202020205" pitchFamily="66" charset="77"/>
              </a:rPr>
              <a:t>Beginning of third year review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third year review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53A9F5-69F1-7846-A5E4-213CF49B6AE5}"/>
              </a:ext>
            </a:extLst>
          </p:cNvPr>
          <p:cNvSpPr txBox="1"/>
          <p:nvPr/>
        </p:nvSpPr>
        <p:spPr>
          <a:xfrm rot="19843276">
            <a:off x="2848304" y="3429000"/>
            <a:ext cx="3163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Your own ideas</a:t>
            </a:r>
          </a:p>
          <a:p>
            <a:pPr algn="ctr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Feedback from committees</a:t>
            </a:r>
          </a:p>
        </p:txBody>
      </p:sp>
    </p:spTree>
    <p:extLst>
      <p:ext uri="{BB962C8B-B14F-4D97-AF65-F5344CB8AC3E}">
        <p14:creationId xmlns:p14="http://schemas.microsoft.com/office/powerpoint/2010/main" val="162881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D2D64B-61FD-464F-8484-3C37057A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Dissemination and Grants</a:t>
            </a:r>
          </a:p>
        </p:txBody>
      </p:sp>
    </p:spTree>
    <p:extLst>
      <p:ext uri="{BB962C8B-B14F-4D97-AF65-F5344CB8AC3E}">
        <p14:creationId xmlns:p14="http://schemas.microsoft.com/office/powerpoint/2010/main" val="1579752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A4204-B5D8-C640-BB4C-B0B25A8B7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Products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BEB61-F257-BF45-84D5-65BE2DC859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9B12A-0303-EA4C-8611-0F1B8424E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479" y="1829053"/>
            <a:ext cx="8015594" cy="4119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Vary by overall discipline and particular research niche</a:t>
            </a:r>
          </a:p>
          <a:p>
            <a:pPr marL="0" indent="0">
              <a:buNone/>
            </a:pPr>
            <a:r>
              <a:rPr lang="en-US" dirty="0"/>
              <a:t>	Where are you in your progress from activity to dissemination?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Campus requirements:</a:t>
            </a:r>
          </a:p>
          <a:p>
            <a:pPr marL="0" indent="0">
              <a:buNone/>
            </a:pPr>
            <a:r>
              <a:rPr lang="en-US" dirty="0"/>
              <a:t>	“3-5 key items” </a:t>
            </a:r>
            <a:r>
              <a:rPr lang="en-US" dirty="0">
                <a:sym typeface="Wingdings" pitchFamily="2" charset="2"/>
              </a:rPr>
              <a:t>during time in rank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Single-area:  Emerging national reputation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Balanced/Binned/Integrative:  Distinctive contribution to scholarship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For </a:t>
            </a:r>
            <a:r>
              <a:rPr lang="en-US" u="sng" dirty="0">
                <a:sym typeface="Wingdings" pitchFamily="2" charset="2"/>
              </a:rPr>
              <a:t>tenure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Confidence in the future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i="1" dirty="0">
                <a:sym typeface="Wingdings" pitchFamily="2" charset="2"/>
              </a:rPr>
              <a:t>Body of work?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755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288F-553B-644D-915E-E8B3BFD653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Venues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F923D-A312-A34D-8A83-68BA19BB5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D7A10-E345-7346-907F-CD54097D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Peer-reviewed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Appropriate to the discipline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Appropriate to your own particular niche</a:t>
            </a:r>
          </a:p>
          <a:p>
            <a:pPr marL="0" indent="0">
              <a:buNone/>
            </a:pPr>
            <a:r>
              <a:rPr lang="en-US" sz="2400" dirty="0"/>
              <a:t>	Emerging?</a:t>
            </a:r>
          </a:p>
          <a:p>
            <a:pPr marL="0" indent="0">
              <a:buNone/>
            </a:pPr>
            <a:r>
              <a:rPr lang="en-US" sz="2400" dirty="0"/>
              <a:t>	Inter-disciplinary?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YOU </a:t>
            </a:r>
            <a:r>
              <a:rPr lang="en-US" sz="2400" dirty="0">
                <a:sym typeface="Wingdings" pitchFamily="2" charset="2"/>
              </a:rPr>
              <a:t> YOUR CHAIR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5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2A047-8714-CF45-B84D-721C127DF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r>
              <a:rPr lang="en-US" i="1" dirty="0"/>
              <a:t>aka grant funding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64AB7-3745-1B4F-A08E-EA04438CE1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1989B-41B0-A54C-966B-CEEBC97FF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overall reasons: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External affirmation of the idea being worked on (=quality)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Essential fiscal support for the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to ask in your department: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PI, co-PI, key personnel </a:t>
            </a:r>
            <a:r>
              <a:rPr lang="en-US" dirty="0">
                <a:sym typeface="Wingdings" pitchFamily="2" charset="2"/>
              </a:rPr>
              <a:t>required role?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Amount overall; percent [of YOUR]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Particular funders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Internal?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External?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7F4A8E-7428-4C43-ACAB-AD7821029573}"/>
              </a:ext>
            </a:extLst>
          </p:cNvPr>
          <p:cNvSpPr txBox="1"/>
          <p:nvPr/>
        </p:nvSpPr>
        <p:spPr>
          <a:xfrm>
            <a:off x="6512597" y="4329944"/>
            <a:ext cx="2459421" cy="18774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/>
              <a:t>50% effort means:</a:t>
            </a:r>
          </a:p>
          <a:p>
            <a:endParaRPr lang="en-US" i="1" dirty="0"/>
          </a:p>
          <a:p>
            <a:r>
              <a:rPr lang="en-US" sz="1600" i="1" dirty="0"/>
              <a:t>50% of your salary is covered by the grant.</a:t>
            </a:r>
          </a:p>
          <a:p>
            <a:endParaRPr lang="en-US" sz="1600" i="1" dirty="0"/>
          </a:p>
          <a:p>
            <a:r>
              <a:rPr lang="en-US" sz="1600" i="1" dirty="0"/>
              <a:t>NOT that you did 50% of the work for the grant.</a:t>
            </a:r>
          </a:p>
        </p:txBody>
      </p:sp>
    </p:spTree>
    <p:extLst>
      <p:ext uri="{BB962C8B-B14F-4D97-AF65-F5344CB8AC3E}">
        <p14:creationId xmlns:p14="http://schemas.microsoft.com/office/powerpoint/2010/main" val="2322153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next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51EA8E-9041-3C49-87E2-56448AE9A7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49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97D3CA-7CE9-E9E8-AD26-C0D2EE73D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/>
              <a:t>Typical Third Year Review Timeline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59BC89C-A0A4-5677-677F-B5AAA3E5D9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0706" y="237250"/>
            <a:ext cx="3700462" cy="336549"/>
          </a:xfrm>
        </p:spPr>
        <p:txBody>
          <a:bodyPr/>
          <a:lstStyle/>
          <a:p>
            <a:r>
              <a:rPr lang="en-US" dirty="0">
                <a:hlinkClick r:id="rId2"/>
              </a:rPr>
              <a:t>Third Year Review Timeline</a:t>
            </a:r>
            <a:endParaRPr lang="en-US" dirty="0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737A221B-26D2-8508-DDE0-2178E92F11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259478"/>
              </p:ext>
            </p:extLst>
          </p:nvPr>
        </p:nvGraphicFramePr>
        <p:xfrm>
          <a:off x="518824" y="1976198"/>
          <a:ext cx="8015594" cy="311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31B2EE0-8949-D2EE-B82F-67EF3CF89EF3}"/>
              </a:ext>
            </a:extLst>
          </p:cNvPr>
          <p:cNvSpPr txBox="1"/>
          <p:nvPr/>
        </p:nvSpPr>
        <p:spPr>
          <a:xfrm>
            <a:off x="1051560" y="5211450"/>
            <a:ext cx="720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u="none" strike="noStrike" dirty="0">
                <a:solidFill>
                  <a:srgbClr val="45382B"/>
                </a:solidFill>
                <a:effectLst/>
                <a:latin typeface="BentonSansRegular" panose="02000503000000020004" pitchFamily="2" charset="77"/>
              </a:rPr>
              <a:t>Candidate will be provided copies of all review letters.  </a:t>
            </a:r>
          </a:p>
          <a:p>
            <a:pPr algn="ctr"/>
            <a:r>
              <a:rPr lang="en-US" b="0" i="0" u="none" strike="noStrike" dirty="0">
                <a:solidFill>
                  <a:srgbClr val="45382B"/>
                </a:solidFill>
                <a:effectLst/>
                <a:latin typeface="BentonSansRegular" panose="02000503000000020004" pitchFamily="2" charset="77"/>
              </a:rPr>
              <a:t>Schools and departments may or may not take formal votes. 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3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8747" y="352869"/>
            <a:ext cx="8004391" cy="638906"/>
          </a:xfrm>
        </p:spPr>
        <p:txBody>
          <a:bodyPr/>
          <a:lstStyle/>
          <a:p>
            <a:r>
              <a:rPr lang="en-US" dirty="0"/>
              <a:t>Third Year Review:  Overview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0027" y="1788160"/>
            <a:ext cx="3505945" cy="43383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pre-tenure, tenure-track faculty and librarians</a:t>
            </a:r>
          </a:p>
          <a:p>
            <a:pPr marL="0" indent="0">
              <a:buNone/>
            </a:pPr>
            <a:r>
              <a:rPr lang="en-US" dirty="0"/>
              <a:t>	CLINICAL if unit chooses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Spring of their third year towards tenure</a:t>
            </a:r>
          </a:p>
          <a:p>
            <a:pPr marL="0" indent="0">
              <a:buNone/>
            </a:pPr>
            <a:r>
              <a:rPr lang="en-US" dirty="0"/>
              <a:t>	OR BEFORE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Required before applying for tenure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227224" y="1788160"/>
            <a:ext cx="4663944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 kern="1200">
                <a:solidFill>
                  <a:srgbClr val="404041"/>
                </a:solidFill>
                <a:latin typeface="+mn-lt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–"/>
              <a:defRPr sz="1600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•"/>
              <a:defRPr sz="1600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–"/>
              <a:defRPr sz="1600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»"/>
              <a:defRPr sz="1600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A46317-4E86-334E-B418-B40C4714ED7C}"/>
              </a:ext>
            </a:extLst>
          </p:cNvPr>
          <p:cNvSpPr txBox="1"/>
          <p:nvPr/>
        </p:nvSpPr>
        <p:spPr>
          <a:xfrm>
            <a:off x="4792717" y="1788160"/>
            <a:ext cx="36604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What?</a:t>
            </a:r>
          </a:p>
          <a:p>
            <a:endParaRPr lang="en-US" dirty="0"/>
          </a:p>
          <a:p>
            <a:r>
              <a:rPr lang="en-US" dirty="0"/>
              <a:t>Candidate materials</a:t>
            </a:r>
          </a:p>
          <a:p>
            <a:endParaRPr lang="en-US" dirty="0"/>
          </a:p>
          <a:p>
            <a:r>
              <a:rPr lang="en-US" dirty="0"/>
              <a:t>Department (“primary”) P&amp;T committee</a:t>
            </a:r>
          </a:p>
          <a:p>
            <a:endParaRPr lang="en-US" dirty="0"/>
          </a:p>
          <a:p>
            <a:r>
              <a:rPr lang="en-US" dirty="0"/>
              <a:t>Chair</a:t>
            </a:r>
          </a:p>
          <a:p>
            <a:endParaRPr lang="en-US" dirty="0"/>
          </a:p>
          <a:p>
            <a:r>
              <a:rPr lang="en-US" dirty="0"/>
              <a:t>School (“unit”) P&amp;T committee</a:t>
            </a:r>
          </a:p>
          <a:p>
            <a:endParaRPr lang="en-US" dirty="0"/>
          </a:p>
          <a:p>
            <a:r>
              <a:rPr lang="en-US" dirty="0"/>
              <a:t>Dean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B07F5-9DA5-0E46-8658-07C595E5AA53}"/>
              </a:ext>
            </a:extLst>
          </p:cNvPr>
          <p:cNvSpPr txBox="1"/>
          <p:nvPr/>
        </p:nvSpPr>
        <p:spPr>
          <a:xfrm>
            <a:off x="5770179" y="5418622"/>
            <a:ext cx="312098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Copy submitted to campus</a:t>
            </a:r>
          </a:p>
          <a:p>
            <a:r>
              <a:rPr lang="en-US" sz="1600" dirty="0"/>
              <a:t>NO RESPONSE to candidate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31E9E8-168C-7E44-AD19-BEAE72154B1A}"/>
              </a:ext>
            </a:extLst>
          </p:cNvPr>
          <p:cNvSpPr txBox="1"/>
          <p:nvPr/>
        </p:nvSpPr>
        <p:spPr>
          <a:xfrm>
            <a:off x="1487025" y="5418622"/>
            <a:ext cx="296391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Deadline:  May 1</a:t>
            </a:r>
            <a:r>
              <a:rPr lang="en-US" sz="1600" baseline="30000" dirty="0"/>
              <a:t>st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8181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will receive 1-4 letters:  </a:t>
            </a:r>
            <a:br>
              <a:rPr lang="en-US" dirty="0"/>
            </a:br>
            <a:r>
              <a:rPr lang="en-US" sz="2000" b="0" dirty="0"/>
              <a:t>department committee, chair, school committee, dean</a:t>
            </a:r>
            <a:endParaRPr lang="en-US" sz="4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824" y="1976198"/>
            <a:ext cx="3646776" cy="411980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6DE233-181C-5141-8594-76984A7A76A8}"/>
              </a:ext>
            </a:extLst>
          </p:cNvPr>
          <p:cNvSpPr txBox="1"/>
          <p:nvPr/>
        </p:nvSpPr>
        <p:spPr>
          <a:xfrm>
            <a:off x="530026" y="1976198"/>
            <a:ext cx="77205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they agree with your area of excellence?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 there any gaps in how you are satisfactory in your other areas?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What do they say about </a:t>
            </a:r>
            <a:r>
              <a:rPr lang="en-US" b="1" dirty="0"/>
              <a:t>how you presented </a:t>
            </a:r>
            <a:r>
              <a:rPr lang="en-US" dirty="0"/>
              <a:t>yourself?</a:t>
            </a:r>
          </a:p>
          <a:p>
            <a:endParaRPr lang="en-US" dirty="0"/>
          </a:p>
          <a:p>
            <a:r>
              <a:rPr lang="en-US" dirty="0"/>
              <a:t>What do they say about what you </a:t>
            </a:r>
            <a:r>
              <a:rPr lang="en-US" b="1" dirty="0"/>
              <a:t>need to do </a:t>
            </a:r>
            <a:r>
              <a:rPr lang="en-US" dirty="0"/>
              <a:t>next?</a:t>
            </a:r>
          </a:p>
        </p:txBody>
      </p:sp>
    </p:spTree>
    <p:extLst>
      <p:ext uri="{BB962C8B-B14F-4D97-AF65-F5344CB8AC3E}">
        <p14:creationId xmlns:p14="http://schemas.microsoft.com/office/powerpoint/2010/main" val="3610373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3189-EA4E-2448-8C9C-0CA9D2887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i="0" kern="100" cap="none" spc="0">
                <a:latin typeface="+mn-lt"/>
                <a:ea typeface="+mj-ea"/>
                <a:cs typeface="Arial"/>
              </a:rPr>
              <a:t>STRESS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8450A-49E9-C04E-8DBA-EE162196F5DB}"/>
              </a:ext>
            </a:extLst>
          </p:cNvPr>
          <p:cNvSpPr txBox="1"/>
          <p:nvPr/>
        </p:nvSpPr>
        <p:spPr>
          <a:xfrm>
            <a:off x="4810539" y="237250"/>
            <a:ext cx="4080629" cy="345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lnSpc>
                <a:spcPct val="90000"/>
              </a:lnSpc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900" b="0" i="0" kern="1200" spc="0" baseline="0" dirty="0">
                <a:solidFill>
                  <a:srgbClr val="A6A6A6"/>
                </a:solidFill>
                <a:latin typeface="+mn-lt"/>
                <a:ea typeface="+mn-ea"/>
                <a:cs typeface="Arial"/>
              </a:rPr>
              <a:t>You CAN use the 3rd year review in your dossier but you do not need to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2B36E229-02BF-DA28-F6E0-85E1A7407F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269975"/>
              </p:ext>
            </p:extLst>
          </p:nvPr>
        </p:nvGraphicFramePr>
        <p:xfrm>
          <a:off x="518824" y="1976198"/>
          <a:ext cx="8015594" cy="411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2951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3D23-0CC9-BE88-05C8-8A06469914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TT Third-Year Reviews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8A77D-FA23-6F44-2170-771FC37762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Dossier Samples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24ED7-7DDD-B1AC-2E56-6C7DF8612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sng" strike="noStrike" dirty="0">
                <a:solidFill>
                  <a:srgbClr val="006298"/>
                </a:solidFill>
                <a:effectLst/>
                <a:latin typeface="BentonSansRegular" panose="02000503000000020004" pitchFamily="2" charset="77"/>
                <a:hlinkClick r:id="rId3"/>
              </a:rPr>
              <a:t>Amber Comer</a:t>
            </a:r>
            <a:endParaRPr lang="en-US" b="0" i="0" u="none" strike="noStrike" dirty="0">
              <a:solidFill>
                <a:srgbClr val="243142"/>
              </a:solidFill>
              <a:effectLst/>
              <a:latin typeface="BentonSansRegular" panose="02000503000000020004" pitchFamily="2" charset="77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3142"/>
                </a:solidFill>
                <a:effectLst/>
                <a:latin typeface="BentonSansRegular" panose="02000503000000020004" pitchFamily="2" charset="77"/>
              </a:rPr>
              <a:t>Research Case, School of Health and Human Sciences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sng" strike="noStrike" dirty="0">
                <a:solidFill>
                  <a:srgbClr val="006298"/>
                </a:solidFill>
                <a:effectLst/>
                <a:latin typeface="BentonSansRegular" panose="02000503000000020004" pitchFamily="2" charset="77"/>
                <a:hlinkClick r:id="rId4"/>
              </a:rPr>
              <a:t>Ayoung Yoon</a:t>
            </a:r>
            <a:r>
              <a:rPr lang="en-US" b="0" i="0" u="none" strike="noStrike" dirty="0">
                <a:solidFill>
                  <a:srgbClr val="243142"/>
                </a:solidFill>
                <a:effectLst/>
                <a:latin typeface="BentonSansRegular" panose="02000503000000020004" pitchFamily="2" charset="77"/>
              </a:rPr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3142"/>
                </a:solidFill>
                <a:effectLst/>
                <a:latin typeface="BentonSansRegular" panose="02000503000000020004" pitchFamily="2" charset="77"/>
              </a:rPr>
              <a:t>Research Case, School of Informatics and Computing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sng" strike="noStrike" dirty="0">
                <a:solidFill>
                  <a:srgbClr val="006298"/>
                </a:solidFill>
                <a:effectLst/>
                <a:latin typeface="BentonSansRegular" panose="02000503000000020004" pitchFamily="2" charset="77"/>
                <a:hlinkClick r:id="rId5"/>
              </a:rPr>
              <a:t>Brady Atwood</a:t>
            </a:r>
            <a:endParaRPr lang="en-US" b="0" i="0" u="none" strike="noStrike" dirty="0">
              <a:solidFill>
                <a:srgbClr val="243142"/>
              </a:solidFill>
              <a:effectLst/>
              <a:latin typeface="BentonSansRegular" panose="02000503000000020004" pitchFamily="2" charset="77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3142"/>
                </a:solidFill>
                <a:effectLst/>
                <a:latin typeface="BentonSansRegular" panose="02000503000000020004" pitchFamily="2" charset="77"/>
              </a:rPr>
              <a:t>Research Case, IU School of Medicine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sng" strike="noStrike" dirty="0">
                <a:solidFill>
                  <a:srgbClr val="006298"/>
                </a:solidFill>
                <a:effectLst/>
                <a:latin typeface="BentonSansRegular" panose="02000503000000020004" pitchFamily="2" charset="77"/>
                <a:hlinkClick r:id="rId6"/>
              </a:rPr>
              <a:t>Tyrone Freeman</a:t>
            </a:r>
            <a:endParaRPr lang="en-US" b="0" i="0" u="none" strike="noStrike" dirty="0">
              <a:solidFill>
                <a:srgbClr val="243142"/>
              </a:solidFill>
              <a:effectLst/>
              <a:latin typeface="BentonSansRegular" panose="02000503000000020004" pitchFamily="2" charset="77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3142"/>
                </a:solidFill>
                <a:effectLst/>
                <a:latin typeface="BentonSansRegular" panose="02000503000000020004" pitchFamily="2" charset="77"/>
              </a:rPr>
              <a:t>Balanced – Binned Case, Lilly Family School of Philanthropy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243142"/>
              </a:solidFill>
              <a:effectLst/>
              <a:latin typeface="BentonSansRegular" panose="02000503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69981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6B61D3-BE58-4D4D-866B-2D87A815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8" y="1046748"/>
            <a:ext cx="5787190" cy="1275348"/>
          </a:xfrm>
        </p:spPr>
        <p:txBody>
          <a:bodyPr/>
          <a:lstStyle/>
          <a:p>
            <a:r>
              <a:rPr lang="en-US" dirty="0"/>
              <a:t>Let’s discuss….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41501F-8139-9745-803C-DE152F675638}"/>
              </a:ext>
            </a:extLst>
          </p:cNvPr>
          <p:cNvSpPr txBox="1"/>
          <p:nvPr/>
        </p:nvSpPr>
        <p:spPr>
          <a:xfrm>
            <a:off x="3392906" y="3429000"/>
            <a:ext cx="5089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What are your mentors saying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What is your elevator speech?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What is the most daunting aspect?</a:t>
            </a:r>
          </a:p>
        </p:txBody>
      </p:sp>
    </p:spTree>
    <p:extLst>
      <p:ext uri="{BB962C8B-B14F-4D97-AF65-F5344CB8AC3E}">
        <p14:creationId xmlns:p14="http://schemas.microsoft.com/office/powerpoint/2010/main" val="8499776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5CB72D-E898-4B95-9DA1-7B63A1041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94" y="631372"/>
            <a:ext cx="8129305" cy="4561518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9E3373-E198-4AB1-9153-D85EE47A4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29" y="5391150"/>
            <a:ext cx="28194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5CE5-99FF-0029-84AD-21D3FEDD7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/>
              <a:t>How it is helpful/formative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9E20A12-BDD8-D0F6-C06F-14CF7AEE62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0706" y="237250"/>
            <a:ext cx="3700462" cy="336549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7F01814-B41E-3892-C901-526A87286C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592308"/>
              </p:ext>
            </p:extLst>
          </p:nvPr>
        </p:nvGraphicFramePr>
        <p:xfrm>
          <a:off x="518824" y="1976198"/>
          <a:ext cx="8015594" cy="411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34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5CE5-99FF-0029-84AD-21D3FEDD7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/>
              <a:t>How it is helpful/formative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014C65E-AB60-541C-05E6-8CC32B577F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0706" y="237250"/>
            <a:ext cx="3700462" cy="336549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320A9DC-8ADC-8F53-00F0-33DB7E144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77024"/>
              </p:ext>
            </p:extLst>
          </p:nvPr>
        </p:nvGraphicFramePr>
        <p:xfrm>
          <a:off x="518824" y="1976198"/>
          <a:ext cx="8015594" cy="411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67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96629-9953-0990-10AE-2A8858D5B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/>
              <a:t>Additional OAA Workshops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71A9EE1-6F55-D216-DC99-05BB2350C9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0706" y="237250"/>
            <a:ext cx="3700462" cy="336549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D76CAFD-422C-C57F-491D-0FDF71CDC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2300"/>
              </p:ext>
            </p:extLst>
          </p:nvPr>
        </p:nvGraphicFramePr>
        <p:xfrm>
          <a:off x="518824" y="1976198"/>
          <a:ext cx="8015594" cy="411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8727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4454" y="2614552"/>
            <a:ext cx="7011706" cy="1602992"/>
          </a:xfrm>
        </p:spPr>
        <p:txBody>
          <a:bodyPr/>
          <a:lstStyle/>
          <a:p>
            <a:r>
              <a:rPr lang="en-US" dirty="0"/>
              <a:t>Documentation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7007" y="3930870"/>
            <a:ext cx="3741332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Teaching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Performance (Librarians)</a:t>
            </a:r>
          </a:p>
          <a:p>
            <a:endParaRPr lang="en-US" dirty="0"/>
          </a:p>
          <a:p>
            <a:r>
              <a:rPr lang="en-US" dirty="0"/>
              <a:t>Service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Service-excellence (IUSM)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Research/creative activity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Professional development 	(Librarians)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1C2BBC-FDCB-D641-93D4-86B8877150D8}"/>
              </a:ext>
            </a:extLst>
          </p:cNvPr>
          <p:cNvSpPr txBox="1"/>
          <p:nvPr/>
        </p:nvSpPr>
        <p:spPr>
          <a:xfrm>
            <a:off x="5864422" y="1414223"/>
            <a:ext cx="296391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Basic documentation for ALL tenure-track faculty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librarians</a:t>
            </a:r>
          </a:p>
        </p:txBody>
      </p:sp>
    </p:spTree>
    <p:extLst>
      <p:ext uri="{BB962C8B-B14F-4D97-AF65-F5344CB8AC3E}">
        <p14:creationId xmlns:p14="http://schemas.microsoft.com/office/powerpoint/2010/main" val="178191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04" y="619181"/>
            <a:ext cx="4560579" cy="1039091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Teaching documentation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B1E22A7C-2159-FC03-8337-020F8023D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068232"/>
              </p:ext>
            </p:extLst>
          </p:nvPr>
        </p:nvGraphicFramePr>
        <p:xfrm>
          <a:off x="525304" y="1922839"/>
          <a:ext cx="7990046" cy="4169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04" y="619181"/>
            <a:ext cx="4560579" cy="1039091"/>
          </a:xfrm>
        </p:spPr>
        <p:txBody>
          <a:bodyPr anchor="ctr">
            <a:normAutofit/>
          </a:bodyPr>
          <a:lstStyle/>
          <a:p>
            <a:r>
              <a:rPr lang="en-US"/>
              <a:t>Library and Medicine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E281AE2-D53C-DAD5-84C7-0EDEF7E2A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926512"/>
              </p:ext>
            </p:extLst>
          </p:nvPr>
        </p:nvGraphicFramePr>
        <p:xfrm>
          <a:off x="525304" y="1922839"/>
          <a:ext cx="8172926" cy="4169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929225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tonSans">
      <a:majorFont>
        <a:latin typeface="BentonSans"/>
        <a:ea typeface=""/>
        <a:cs typeface=""/>
      </a:majorFont>
      <a:minorFont>
        <a:latin typeface="Benton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2E2B60D5-EA24-9349-9D48-6823D8F78998}" vid="{10002418-964A-4948-80A3-35FEB5D87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D94552F53F234C902EEF3BFC2E30BB" ma:contentTypeVersion="11" ma:contentTypeDescription="Create a new document." ma:contentTypeScope="" ma:versionID="73ce0995ff9b374e49e6c9a90e42dcbc">
  <xsd:schema xmlns:xsd="http://www.w3.org/2001/XMLSchema" xmlns:xs="http://www.w3.org/2001/XMLSchema" xmlns:p="http://schemas.microsoft.com/office/2006/metadata/properties" xmlns:ns2="8295cda3-4533-4d6d-b31c-27bd03c4c357" xmlns:ns3="b38fe38b-0d12-4b6a-9b18-677e4630f85e" targetNamespace="http://schemas.microsoft.com/office/2006/metadata/properties" ma:root="true" ma:fieldsID="15a61aa8ea31c716629e4eba09fb4257" ns2:_="" ns3:_="">
    <xsd:import namespace="8295cda3-4533-4d6d-b31c-27bd03c4c357"/>
    <xsd:import namespace="b38fe38b-0d12-4b6a-9b18-677e4630f85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95cda3-4533-4d6d-b31c-27bd03c4c3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8fe38b-0d12-4b6a-9b18-677e4630f8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38fe38b-0d12-4b6a-9b18-677e4630f85e"/>
    <ds:schemaRef ds:uri="8295cda3-4533-4d6d-b31c-27bd03c4c357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6979A65-35F5-47C4-9EE3-38422ACEAC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95cda3-4533-4d6d-b31c-27bd03c4c357"/>
    <ds:schemaRef ds:uri="b38fe38b-0d12-4b6a-9b18-677e4630f8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IUPUIndianapolis-standard-template</Template>
  <TotalTime>1217</TotalTime>
  <Words>1506</Words>
  <Application>Microsoft Macintosh PowerPoint</Application>
  <PresentationFormat>On-screen Show (4:3)</PresentationFormat>
  <Paragraphs>294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BentonSans</vt:lpstr>
      <vt:lpstr>BentonSans Regular</vt:lpstr>
      <vt:lpstr>BentonSansRegular</vt:lpstr>
      <vt:lpstr>Calibri</vt:lpstr>
      <vt:lpstr>Chalkduster</vt:lpstr>
      <vt:lpstr>Times New Roman</vt:lpstr>
      <vt:lpstr>Wingdings</vt:lpstr>
      <vt:lpstr>Main</vt:lpstr>
      <vt:lpstr>Third Year Review</vt:lpstr>
      <vt:lpstr>Agenda</vt:lpstr>
      <vt:lpstr>Third Year Review:  Overview</vt:lpstr>
      <vt:lpstr>How it is helpful/formative</vt:lpstr>
      <vt:lpstr>How it is helpful/formative</vt:lpstr>
      <vt:lpstr>Additional OAA Workshops</vt:lpstr>
      <vt:lpstr>Documentation </vt:lpstr>
      <vt:lpstr>Teaching documentation</vt:lpstr>
      <vt:lpstr>Library and Medicine</vt:lpstr>
      <vt:lpstr>Service documentation</vt:lpstr>
      <vt:lpstr>Research/Creative Activity documentation</vt:lpstr>
      <vt:lpstr>Research/Creative Activity documentation</vt:lpstr>
      <vt:lpstr>Mini-dossier</vt:lpstr>
      <vt:lpstr>CV in IUPUI P&amp;T Format</vt:lpstr>
      <vt:lpstr>3 Ways to Create an IUPUI P&amp;T Formatted CV </vt:lpstr>
      <vt:lpstr>CV Fine-tuning for Integrative Cases</vt:lpstr>
      <vt:lpstr>Candidate statement:  5 - 7 pages</vt:lpstr>
      <vt:lpstr>Other materials required by unit</vt:lpstr>
      <vt:lpstr>Key Issues</vt:lpstr>
      <vt:lpstr>Area of excellence</vt:lpstr>
      <vt:lpstr>Options for tenure-track faculty</vt:lpstr>
      <vt:lpstr>Balanced Cases</vt:lpstr>
      <vt:lpstr>Choosing a case type</vt:lpstr>
      <vt:lpstr>Dissemination and Grants</vt:lpstr>
      <vt:lpstr>Products</vt:lpstr>
      <vt:lpstr>Venues</vt:lpstr>
      <vt:lpstr>Resources aka grant funding</vt:lpstr>
      <vt:lpstr>What happens next</vt:lpstr>
      <vt:lpstr>Typical Third Year Review Timeline</vt:lpstr>
      <vt:lpstr>You will receive 1-4 letters:   department committee, chair, school committee, dean</vt:lpstr>
      <vt:lpstr>STRESS</vt:lpstr>
      <vt:lpstr>Sample TT Third-Year Reviews</vt:lpstr>
      <vt:lpstr>Let’s discuss….</vt:lpstr>
      <vt:lpstr>Thank you!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Bryant, Angela S</dc:creator>
  <cp:lastModifiedBy>Miller, Willie M</cp:lastModifiedBy>
  <cp:revision>33</cp:revision>
  <cp:lastPrinted>2014-06-24T16:10:50Z</cp:lastPrinted>
  <dcterms:created xsi:type="dcterms:W3CDTF">2018-09-13T18:31:56Z</dcterms:created>
  <dcterms:modified xsi:type="dcterms:W3CDTF">2023-10-25T15:57:37Z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0x010100CFD94552F53F234C902EEF3BFC2E30BB</vt:lpwstr>
  </property>
</Properties>
</file>